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4.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5.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6.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7.xml" ContentType="application/vnd.openxmlformats-officedocument.theme+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theme/theme8.xml" ContentType="application/vnd.openxmlformats-officedocument.theme+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theme/theme9.xml" ContentType="application/vnd.openxmlformats-officedocument.theme+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theme/theme10.xml" ContentType="application/vnd.openxmlformats-officedocument.theme+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theme/theme11.xml" ContentType="application/vnd.openxmlformats-officedocument.theme+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theme/theme12.xml" ContentType="application/vnd.openxmlformats-officedocument.theme+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theme/theme13.xml" ContentType="application/vnd.openxmlformats-officedocument.theme+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theme/theme14.xml" ContentType="application/vnd.openxmlformats-officedocument.theme+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theme/theme15.xml" ContentType="application/vnd.openxmlformats-officedocument.theme+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theme/theme16.xml" ContentType="application/vnd.openxmlformats-officedocument.theme+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theme/theme17.xml" ContentType="application/vnd.openxmlformats-officedocument.theme+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theme/theme18.xml" ContentType="application/vnd.openxmlformats-officedocument.theme+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theme/theme19.xml" ContentType="application/vnd.openxmlformats-officedocument.theme+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theme/theme20.xml" ContentType="application/vnd.openxmlformats-officedocument.theme+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theme/theme21.xml" ContentType="application/vnd.openxmlformats-officedocument.theme+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theme/theme22.xml" ContentType="application/vnd.openxmlformats-officedocument.theme+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theme/theme23.xml" ContentType="application/vnd.openxmlformats-officedocument.theme+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theme/theme24.xml" ContentType="application/vnd.openxmlformats-officedocument.theme+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theme/theme25.xml" ContentType="application/vnd.openxmlformats-officedocument.theme+xml"/>
  <Override PartName="/ppt/theme/theme2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 id="2147483674" r:id="rId3"/>
    <p:sldMasterId id="2147483687" r:id="rId4"/>
    <p:sldMasterId id="2147483700" r:id="rId5"/>
    <p:sldMasterId id="2147483713" r:id="rId6"/>
    <p:sldMasterId id="2147483726" r:id="rId7"/>
    <p:sldMasterId id="2147483739" r:id="rId8"/>
    <p:sldMasterId id="2147483752" r:id="rId9"/>
    <p:sldMasterId id="2147483765" r:id="rId10"/>
    <p:sldMasterId id="2147483778" r:id="rId11"/>
    <p:sldMasterId id="2147483791" r:id="rId12"/>
    <p:sldMasterId id="2147483804" r:id="rId13"/>
    <p:sldMasterId id="2147483817" r:id="rId14"/>
    <p:sldMasterId id="2147483830" r:id="rId15"/>
    <p:sldMasterId id="2147483843" r:id="rId16"/>
    <p:sldMasterId id="2147483856" r:id="rId17"/>
    <p:sldMasterId id="2147483869" r:id="rId18"/>
    <p:sldMasterId id="2147483882" r:id="rId19"/>
    <p:sldMasterId id="2147483895" r:id="rId20"/>
    <p:sldMasterId id="2147483908" r:id="rId21"/>
    <p:sldMasterId id="2147483921" r:id="rId22"/>
    <p:sldMasterId id="2147483934" r:id="rId23"/>
    <p:sldMasterId id="2147483947" r:id="rId24"/>
    <p:sldMasterId id="2147483960" r:id="rId25"/>
  </p:sldMasterIdLst>
  <p:notesMasterIdLst>
    <p:notesMasterId r:id="rId78"/>
  </p:notesMasterIdLst>
  <p:sldIdLst>
    <p:sldId id="256" r:id="rId26"/>
    <p:sldId id="257" r:id="rId27"/>
    <p:sldId id="258" r:id="rId28"/>
    <p:sldId id="259" r:id="rId29"/>
    <p:sldId id="260" r:id="rId30"/>
    <p:sldId id="261" r:id="rId31"/>
    <p:sldId id="262" r:id="rId32"/>
    <p:sldId id="263" r:id="rId33"/>
    <p:sldId id="264" r:id="rId34"/>
    <p:sldId id="265" r:id="rId35"/>
    <p:sldId id="266" r:id="rId36"/>
    <p:sldId id="267" r:id="rId37"/>
    <p:sldId id="268" r:id="rId38"/>
    <p:sldId id="269" r:id="rId39"/>
    <p:sldId id="270" r:id="rId40"/>
    <p:sldId id="271" r:id="rId41"/>
    <p:sldId id="272" r:id="rId42"/>
    <p:sldId id="273" r:id="rId43"/>
    <p:sldId id="274" r:id="rId44"/>
    <p:sldId id="275" r:id="rId45"/>
    <p:sldId id="276" r:id="rId46"/>
    <p:sldId id="277" r:id="rId47"/>
    <p:sldId id="278" r:id="rId48"/>
    <p:sldId id="279" r:id="rId49"/>
    <p:sldId id="280" r:id="rId50"/>
    <p:sldId id="281" r:id="rId51"/>
    <p:sldId id="282" r:id="rId52"/>
    <p:sldId id="283" r:id="rId53"/>
    <p:sldId id="284" r:id="rId54"/>
    <p:sldId id="285" r:id="rId55"/>
    <p:sldId id="286" r:id="rId56"/>
    <p:sldId id="287" r:id="rId57"/>
    <p:sldId id="288" r:id="rId58"/>
    <p:sldId id="289" r:id="rId59"/>
    <p:sldId id="290" r:id="rId60"/>
    <p:sldId id="291" r:id="rId61"/>
    <p:sldId id="292" r:id="rId62"/>
    <p:sldId id="293" r:id="rId63"/>
    <p:sldId id="294" r:id="rId64"/>
    <p:sldId id="295" r:id="rId65"/>
    <p:sldId id="296" r:id="rId66"/>
    <p:sldId id="297" r:id="rId67"/>
    <p:sldId id="298" r:id="rId68"/>
    <p:sldId id="299" r:id="rId69"/>
    <p:sldId id="300" r:id="rId70"/>
    <p:sldId id="301" r:id="rId71"/>
    <p:sldId id="302" r:id="rId72"/>
    <p:sldId id="303" r:id="rId73"/>
    <p:sldId id="304" r:id="rId74"/>
    <p:sldId id="305" r:id="rId75"/>
    <p:sldId id="306" r:id="rId76"/>
    <p:sldId id="307" r:id="rId77"/>
  </p:sldIdLst>
  <p:sldSz cx="9144000" cy="6858000" type="screen4x3"/>
  <p:notesSz cx="7010400" cy="9296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551" autoAdjust="0"/>
    <p:restoredTop sz="94595" autoAdjust="0"/>
  </p:normalViewPr>
  <p:slideViewPr>
    <p:cSldViewPr snapToGrid="0" snapToObjects="1">
      <p:cViewPr varScale="1">
        <p:scale>
          <a:sx n="91" d="100"/>
          <a:sy n="91" d="100"/>
        </p:scale>
        <p:origin x="-1864" y="-104"/>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Master" Target="slideMasters/slideMaster15.xml"/><Relationship Id="rId16" Type="http://schemas.openxmlformats.org/officeDocument/2006/relationships/slideMaster" Target="slideMasters/slideMaster16.xml"/><Relationship Id="rId17" Type="http://schemas.openxmlformats.org/officeDocument/2006/relationships/slideMaster" Target="slideMasters/slideMaster17.xml"/><Relationship Id="rId18" Type="http://schemas.openxmlformats.org/officeDocument/2006/relationships/slideMaster" Target="slideMasters/slideMaster18.xml"/><Relationship Id="rId19" Type="http://schemas.openxmlformats.org/officeDocument/2006/relationships/slideMaster" Target="slideMasters/slideMaster19.xml"/><Relationship Id="rId63" Type="http://schemas.openxmlformats.org/officeDocument/2006/relationships/slide" Target="slides/slide38.xml"/><Relationship Id="rId64" Type="http://schemas.openxmlformats.org/officeDocument/2006/relationships/slide" Target="slides/slide39.xml"/><Relationship Id="rId65" Type="http://schemas.openxmlformats.org/officeDocument/2006/relationships/slide" Target="slides/slide40.xml"/><Relationship Id="rId66" Type="http://schemas.openxmlformats.org/officeDocument/2006/relationships/slide" Target="slides/slide41.xml"/><Relationship Id="rId67" Type="http://schemas.openxmlformats.org/officeDocument/2006/relationships/slide" Target="slides/slide42.xml"/><Relationship Id="rId68" Type="http://schemas.openxmlformats.org/officeDocument/2006/relationships/slide" Target="slides/slide43.xml"/><Relationship Id="rId69" Type="http://schemas.openxmlformats.org/officeDocument/2006/relationships/slide" Target="slides/slide44.xml"/><Relationship Id="rId50" Type="http://schemas.openxmlformats.org/officeDocument/2006/relationships/slide" Target="slides/slide25.xml"/><Relationship Id="rId51" Type="http://schemas.openxmlformats.org/officeDocument/2006/relationships/slide" Target="slides/slide26.xml"/><Relationship Id="rId52" Type="http://schemas.openxmlformats.org/officeDocument/2006/relationships/slide" Target="slides/slide27.xml"/><Relationship Id="rId53" Type="http://schemas.openxmlformats.org/officeDocument/2006/relationships/slide" Target="slides/slide28.xml"/><Relationship Id="rId54" Type="http://schemas.openxmlformats.org/officeDocument/2006/relationships/slide" Target="slides/slide29.xml"/><Relationship Id="rId55" Type="http://schemas.openxmlformats.org/officeDocument/2006/relationships/slide" Target="slides/slide30.xml"/><Relationship Id="rId56" Type="http://schemas.openxmlformats.org/officeDocument/2006/relationships/slide" Target="slides/slide31.xml"/><Relationship Id="rId57" Type="http://schemas.openxmlformats.org/officeDocument/2006/relationships/slide" Target="slides/slide32.xml"/><Relationship Id="rId58" Type="http://schemas.openxmlformats.org/officeDocument/2006/relationships/slide" Target="slides/slide33.xml"/><Relationship Id="rId59" Type="http://schemas.openxmlformats.org/officeDocument/2006/relationships/slide" Target="slides/slide34.xml"/><Relationship Id="rId40" Type="http://schemas.openxmlformats.org/officeDocument/2006/relationships/slide" Target="slides/slide15.xml"/><Relationship Id="rId41" Type="http://schemas.openxmlformats.org/officeDocument/2006/relationships/slide" Target="slides/slide16.xml"/><Relationship Id="rId42" Type="http://schemas.openxmlformats.org/officeDocument/2006/relationships/slide" Target="slides/slide17.xml"/><Relationship Id="rId43" Type="http://schemas.openxmlformats.org/officeDocument/2006/relationships/slide" Target="slides/slide18.xml"/><Relationship Id="rId44" Type="http://schemas.openxmlformats.org/officeDocument/2006/relationships/slide" Target="slides/slide19.xml"/><Relationship Id="rId45" Type="http://schemas.openxmlformats.org/officeDocument/2006/relationships/slide" Target="slides/slide20.xml"/><Relationship Id="rId46" Type="http://schemas.openxmlformats.org/officeDocument/2006/relationships/slide" Target="slides/slide21.xml"/><Relationship Id="rId47" Type="http://schemas.openxmlformats.org/officeDocument/2006/relationships/slide" Target="slides/slide22.xml"/><Relationship Id="rId48" Type="http://schemas.openxmlformats.org/officeDocument/2006/relationships/slide" Target="slides/slide23.xml"/><Relationship Id="rId49" Type="http://schemas.openxmlformats.org/officeDocument/2006/relationships/slide" Target="slides/slide24.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30" Type="http://schemas.openxmlformats.org/officeDocument/2006/relationships/slide" Target="slides/slide5.xml"/><Relationship Id="rId31" Type="http://schemas.openxmlformats.org/officeDocument/2006/relationships/slide" Target="slides/slide6.xml"/><Relationship Id="rId32" Type="http://schemas.openxmlformats.org/officeDocument/2006/relationships/slide" Target="slides/slide7.xml"/><Relationship Id="rId33" Type="http://schemas.openxmlformats.org/officeDocument/2006/relationships/slide" Target="slides/slide8.xml"/><Relationship Id="rId34" Type="http://schemas.openxmlformats.org/officeDocument/2006/relationships/slide" Target="slides/slide9.xml"/><Relationship Id="rId35" Type="http://schemas.openxmlformats.org/officeDocument/2006/relationships/slide" Target="slides/slide10.xml"/><Relationship Id="rId36" Type="http://schemas.openxmlformats.org/officeDocument/2006/relationships/slide" Target="slides/slide11.xml"/><Relationship Id="rId37" Type="http://schemas.openxmlformats.org/officeDocument/2006/relationships/slide" Target="slides/slide12.xml"/><Relationship Id="rId38" Type="http://schemas.openxmlformats.org/officeDocument/2006/relationships/slide" Target="slides/slide13.xml"/><Relationship Id="rId39" Type="http://schemas.openxmlformats.org/officeDocument/2006/relationships/slide" Target="slides/slide14.xml"/><Relationship Id="rId80" Type="http://schemas.openxmlformats.org/officeDocument/2006/relationships/presProps" Target="presProps.xml"/><Relationship Id="rId81" Type="http://schemas.openxmlformats.org/officeDocument/2006/relationships/viewProps" Target="viewProps.xml"/><Relationship Id="rId82" Type="http://schemas.openxmlformats.org/officeDocument/2006/relationships/theme" Target="theme/theme1.xml"/><Relationship Id="rId83" Type="http://schemas.openxmlformats.org/officeDocument/2006/relationships/tableStyles" Target="tableStyles.xml"/><Relationship Id="rId70" Type="http://schemas.openxmlformats.org/officeDocument/2006/relationships/slide" Target="slides/slide45.xml"/><Relationship Id="rId71" Type="http://schemas.openxmlformats.org/officeDocument/2006/relationships/slide" Target="slides/slide46.xml"/><Relationship Id="rId72" Type="http://schemas.openxmlformats.org/officeDocument/2006/relationships/slide" Target="slides/slide47.xml"/><Relationship Id="rId20" Type="http://schemas.openxmlformats.org/officeDocument/2006/relationships/slideMaster" Target="slideMasters/slideMaster20.xml"/><Relationship Id="rId21" Type="http://schemas.openxmlformats.org/officeDocument/2006/relationships/slideMaster" Target="slideMasters/slideMaster21.xml"/><Relationship Id="rId22" Type="http://schemas.openxmlformats.org/officeDocument/2006/relationships/slideMaster" Target="slideMasters/slideMaster22.xml"/><Relationship Id="rId23" Type="http://schemas.openxmlformats.org/officeDocument/2006/relationships/slideMaster" Target="slideMasters/slideMaster23.xml"/><Relationship Id="rId24" Type="http://schemas.openxmlformats.org/officeDocument/2006/relationships/slideMaster" Target="slideMasters/slideMaster24.xml"/><Relationship Id="rId25" Type="http://schemas.openxmlformats.org/officeDocument/2006/relationships/slideMaster" Target="slideMasters/slideMaster25.xml"/><Relationship Id="rId26" Type="http://schemas.openxmlformats.org/officeDocument/2006/relationships/slide" Target="slides/slide1.xml"/><Relationship Id="rId27" Type="http://schemas.openxmlformats.org/officeDocument/2006/relationships/slide" Target="slides/slide2.xml"/><Relationship Id="rId28" Type="http://schemas.openxmlformats.org/officeDocument/2006/relationships/slide" Target="slides/slide3.xml"/><Relationship Id="rId29" Type="http://schemas.openxmlformats.org/officeDocument/2006/relationships/slide" Target="slides/slide4.xml"/><Relationship Id="rId73" Type="http://schemas.openxmlformats.org/officeDocument/2006/relationships/slide" Target="slides/slide48.xml"/><Relationship Id="rId74" Type="http://schemas.openxmlformats.org/officeDocument/2006/relationships/slide" Target="slides/slide49.xml"/><Relationship Id="rId75" Type="http://schemas.openxmlformats.org/officeDocument/2006/relationships/slide" Target="slides/slide50.xml"/><Relationship Id="rId76" Type="http://schemas.openxmlformats.org/officeDocument/2006/relationships/slide" Target="slides/slide51.xml"/><Relationship Id="rId77" Type="http://schemas.openxmlformats.org/officeDocument/2006/relationships/slide" Target="slides/slide52.xml"/><Relationship Id="rId78" Type="http://schemas.openxmlformats.org/officeDocument/2006/relationships/notesMaster" Target="notesMasters/notesMaster1.xml"/><Relationship Id="rId79" Type="http://schemas.openxmlformats.org/officeDocument/2006/relationships/printerSettings" Target="printerSettings/printerSettings1.bin"/><Relationship Id="rId60" Type="http://schemas.openxmlformats.org/officeDocument/2006/relationships/slide" Target="slides/slide35.xml"/><Relationship Id="rId61" Type="http://schemas.openxmlformats.org/officeDocument/2006/relationships/slide" Target="slides/slide36.xml"/><Relationship Id="rId62" Type="http://schemas.openxmlformats.org/officeDocument/2006/relationships/slide" Target="slides/slide37.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10" name="PlaceHolder 1"/>
          <p:cNvSpPr>
            <a:spLocks noGrp="1"/>
          </p:cNvSpPr>
          <p:nvPr>
            <p:ph type="body"/>
          </p:nvPr>
        </p:nvSpPr>
        <p:spPr>
          <a:xfrm>
            <a:off x="756000" y="5078520"/>
            <a:ext cx="6047640" cy="4811040"/>
          </a:xfrm>
          <a:prstGeom prst="rect">
            <a:avLst/>
          </a:prstGeom>
        </p:spPr>
        <p:txBody>
          <a:bodyPr wrap="none" lIns="0" tIns="0" rIns="0" bIns="0"/>
          <a:lstStyle/>
          <a:p>
            <a:r>
              <a:rPr lang="en-US"/>
              <a:t>Click to edit the notes format</a:t>
            </a:r>
            <a:endParaRPr/>
          </a:p>
        </p:txBody>
      </p:sp>
      <p:sp>
        <p:nvSpPr>
          <p:cNvPr id="1011" name="PlaceHolder 2"/>
          <p:cNvSpPr>
            <a:spLocks noGrp="1"/>
          </p:cNvSpPr>
          <p:nvPr>
            <p:ph type="hdr"/>
          </p:nvPr>
        </p:nvSpPr>
        <p:spPr>
          <a:xfrm>
            <a:off x="0" y="0"/>
            <a:ext cx="3280680" cy="534240"/>
          </a:xfrm>
          <a:prstGeom prst="rect">
            <a:avLst/>
          </a:prstGeom>
        </p:spPr>
        <p:txBody>
          <a:bodyPr wrap="none" lIns="0" tIns="0" rIns="0" bIns="0"/>
          <a:lstStyle/>
          <a:p>
            <a:r>
              <a:rPr lang="en-US"/>
              <a:t>&lt;header&gt;</a:t>
            </a:r>
            <a:endParaRPr/>
          </a:p>
        </p:txBody>
      </p:sp>
      <p:sp>
        <p:nvSpPr>
          <p:cNvPr id="1012" name="PlaceHolder 3"/>
          <p:cNvSpPr>
            <a:spLocks noGrp="1"/>
          </p:cNvSpPr>
          <p:nvPr>
            <p:ph type="dt"/>
          </p:nvPr>
        </p:nvSpPr>
        <p:spPr>
          <a:xfrm>
            <a:off x="4278960" y="0"/>
            <a:ext cx="3280680" cy="534240"/>
          </a:xfrm>
          <a:prstGeom prst="rect">
            <a:avLst/>
          </a:prstGeom>
        </p:spPr>
        <p:txBody>
          <a:bodyPr wrap="none" lIns="0" tIns="0" rIns="0" bIns="0"/>
          <a:lstStyle/>
          <a:p>
            <a:pPr algn="r"/>
            <a:r>
              <a:rPr lang="en-US"/>
              <a:t>&lt;date/time&gt;</a:t>
            </a:r>
            <a:endParaRPr/>
          </a:p>
        </p:txBody>
      </p:sp>
      <p:sp>
        <p:nvSpPr>
          <p:cNvPr id="1013" name="PlaceHolder 4"/>
          <p:cNvSpPr>
            <a:spLocks noGrp="1"/>
          </p:cNvSpPr>
          <p:nvPr>
            <p:ph type="ftr"/>
          </p:nvPr>
        </p:nvSpPr>
        <p:spPr>
          <a:xfrm>
            <a:off x="0" y="10157400"/>
            <a:ext cx="3280680" cy="534240"/>
          </a:xfrm>
          <a:prstGeom prst="rect">
            <a:avLst/>
          </a:prstGeom>
        </p:spPr>
        <p:txBody>
          <a:bodyPr wrap="none" lIns="0" tIns="0" rIns="0" bIns="0" anchor="b"/>
          <a:lstStyle/>
          <a:p>
            <a:r>
              <a:rPr lang="en-US"/>
              <a:t>&lt;footer&gt;</a:t>
            </a:r>
            <a:endParaRPr/>
          </a:p>
        </p:txBody>
      </p:sp>
      <p:sp>
        <p:nvSpPr>
          <p:cNvPr id="1014" name="PlaceHolder 5"/>
          <p:cNvSpPr>
            <a:spLocks noGrp="1"/>
          </p:cNvSpPr>
          <p:nvPr>
            <p:ph type="sldNum"/>
          </p:nvPr>
        </p:nvSpPr>
        <p:spPr>
          <a:xfrm>
            <a:off x="4278960" y="10157400"/>
            <a:ext cx="3280680" cy="534240"/>
          </a:xfrm>
          <a:prstGeom prst="rect">
            <a:avLst/>
          </a:prstGeom>
        </p:spPr>
        <p:txBody>
          <a:bodyPr wrap="none" lIns="0" tIns="0" rIns="0" bIns="0" anchor="b"/>
          <a:lstStyle/>
          <a:p>
            <a:pPr algn="r"/>
            <a:fld id="{7E2B428B-1C83-4D43-92F5-FF521F8361C3}" type="slidenum">
              <a:rPr lang="en-US"/>
              <a:t>‹#›</a:t>
            </a:fld>
            <a:endParaRPr/>
          </a:p>
        </p:txBody>
      </p:sp>
    </p:spTree>
    <p:extLst>
      <p:ext uri="{BB962C8B-B14F-4D97-AF65-F5344CB8AC3E}">
        <p14:creationId xmlns:p14="http://schemas.microsoft.com/office/powerpoint/2010/main" val="1075167819"/>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6" name="PlaceHolder 1"/>
          <p:cNvSpPr>
            <a:spLocks noGrp="1"/>
          </p:cNvSpPr>
          <p:nvPr>
            <p:ph type="body"/>
          </p:nvPr>
        </p:nvSpPr>
        <p:spPr>
          <a:xfrm>
            <a:off x="700920" y="4415760"/>
            <a:ext cx="5608080" cy="4183200"/>
          </a:xfrm>
          <a:prstGeom prst="rect">
            <a:avLst/>
          </a:prstGeom>
        </p:spPr>
        <p:txBody>
          <a:bodyPr lIns="93240" tIns="46440" rIns="93240" bIns="46440"/>
          <a:lstStyle/>
          <a:p>
            <a:endParaRPr/>
          </a:p>
        </p:txBody>
      </p:sp>
      <p:sp>
        <p:nvSpPr>
          <p:cNvPr id="1237" name="TextShape 2"/>
          <p:cNvSpPr txBox="1"/>
          <p:nvPr/>
        </p:nvSpPr>
        <p:spPr>
          <a:xfrm>
            <a:off x="0" y="8830080"/>
            <a:ext cx="3037320" cy="464400"/>
          </a:xfrm>
          <a:prstGeom prst="rect">
            <a:avLst/>
          </a:prstGeom>
        </p:spPr>
        <p:txBody>
          <a:bodyPr lIns="93240" tIns="46440" rIns="93240" bIns="46440" anchor="b"/>
          <a:lstStyle/>
          <a:p>
            <a:pPr>
              <a:lnSpc>
                <a:spcPct val="100000"/>
              </a:lnSpc>
            </a:pPr>
            <a:r>
              <a:rPr lang="en-US" sz="1200">
                <a:solidFill>
                  <a:srgbClr val="000000"/>
                </a:solidFill>
                <a:latin typeface="+mn-lt"/>
                <a:ea typeface="+mn-ea"/>
              </a:rPr>
              <a:t>123</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4" name="PlaceHolder 1"/>
          <p:cNvSpPr>
            <a:spLocks noGrp="1"/>
          </p:cNvSpPr>
          <p:nvPr>
            <p:ph type="body"/>
          </p:nvPr>
        </p:nvSpPr>
        <p:spPr>
          <a:xfrm>
            <a:off x="700920" y="4415760"/>
            <a:ext cx="5608080" cy="4183200"/>
          </a:xfrm>
          <a:prstGeom prst="rect">
            <a:avLst/>
          </a:prstGeom>
        </p:spPr>
        <p:txBody>
          <a:bodyPr lIns="93240" tIns="46440" rIns="93240" bIns="46440"/>
          <a:lstStyle/>
          <a:p>
            <a:endParaRPr/>
          </a:p>
        </p:txBody>
      </p:sp>
      <p:sp>
        <p:nvSpPr>
          <p:cNvPr id="1255" name="TextShape 2"/>
          <p:cNvSpPr txBox="1"/>
          <p:nvPr/>
        </p:nvSpPr>
        <p:spPr>
          <a:xfrm>
            <a:off x="0" y="8830080"/>
            <a:ext cx="3037320" cy="464400"/>
          </a:xfrm>
          <a:prstGeom prst="rect">
            <a:avLst/>
          </a:prstGeom>
        </p:spPr>
        <p:txBody>
          <a:bodyPr lIns="93240" tIns="46440" rIns="93240" bIns="46440" anchor="b"/>
          <a:lstStyle/>
          <a:p>
            <a:pPr>
              <a:lnSpc>
                <a:spcPct val="100000"/>
              </a:lnSpc>
            </a:pPr>
            <a:r>
              <a:rPr lang="en-US" sz="1200">
                <a:solidFill>
                  <a:srgbClr val="000000"/>
                </a:solidFill>
                <a:latin typeface="+mn-lt"/>
                <a:ea typeface="+mn-ea"/>
              </a:rPr>
              <a:t>123</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6" name="PlaceHolder 1"/>
          <p:cNvSpPr>
            <a:spLocks noGrp="1"/>
          </p:cNvSpPr>
          <p:nvPr>
            <p:ph type="body"/>
          </p:nvPr>
        </p:nvSpPr>
        <p:spPr>
          <a:xfrm>
            <a:off x="700920" y="4415760"/>
            <a:ext cx="5608080" cy="4183200"/>
          </a:xfrm>
          <a:prstGeom prst="rect">
            <a:avLst/>
          </a:prstGeom>
        </p:spPr>
        <p:txBody>
          <a:bodyPr lIns="93240" tIns="46440" rIns="93240" bIns="46440"/>
          <a:lstStyle/>
          <a:p>
            <a:endParaRPr/>
          </a:p>
        </p:txBody>
      </p:sp>
      <p:sp>
        <p:nvSpPr>
          <p:cNvPr id="1257" name="TextShape 2"/>
          <p:cNvSpPr txBox="1"/>
          <p:nvPr/>
        </p:nvSpPr>
        <p:spPr>
          <a:xfrm>
            <a:off x="0" y="8830080"/>
            <a:ext cx="3037320" cy="464400"/>
          </a:xfrm>
          <a:prstGeom prst="rect">
            <a:avLst/>
          </a:prstGeom>
        </p:spPr>
        <p:txBody>
          <a:bodyPr lIns="93240" tIns="46440" rIns="93240" bIns="46440" anchor="b"/>
          <a:lstStyle/>
          <a:p>
            <a:pPr>
              <a:lnSpc>
                <a:spcPct val="100000"/>
              </a:lnSpc>
            </a:pPr>
            <a:r>
              <a:rPr lang="en-US" sz="1200">
                <a:solidFill>
                  <a:srgbClr val="000000"/>
                </a:solidFill>
                <a:latin typeface="+mn-lt"/>
                <a:ea typeface="+mn-ea"/>
              </a:rPr>
              <a:t>123</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8" name="PlaceHolder 1"/>
          <p:cNvSpPr>
            <a:spLocks noGrp="1"/>
          </p:cNvSpPr>
          <p:nvPr>
            <p:ph type="body"/>
          </p:nvPr>
        </p:nvSpPr>
        <p:spPr>
          <a:xfrm>
            <a:off x="700920" y="4415760"/>
            <a:ext cx="5608080" cy="4183200"/>
          </a:xfrm>
          <a:prstGeom prst="rect">
            <a:avLst/>
          </a:prstGeom>
        </p:spPr>
        <p:txBody>
          <a:bodyPr lIns="93240" tIns="46440" rIns="93240" bIns="46440"/>
          <a:lstStyle/>
          <a:p>
            <a:endParaRPr/>
          </a:p>
        </p:txBody>
      </p:sp>
      <p:sp>
        <p:nvSpPr>
          <p:cNvPr id="1259" name="TextShape 2"/>
          <p:cNvSpPr txBox="1"/>
          <p:nvPr/>
        </p:nvSpPr>
        <p:spPr>
          <a:xfrm>
            <a:off x="0" y="8830080"/>
            <a:ext cx="3037320" cy="464400"/>
          </a:xfrm>
          <a:prstGeom prst="rect">
            <a:avLst/>
          </a:prstGeom>
        </p:spPr>
        <p:txBody>
          <a:bodyPr lIns="93240" tIns="46440" rIns="93240" bIns="46440" anchor="b"/>
          <a:lstStyle/>
          <a:p>
            <a:pPr>
              <a:lnSpc>
                <a:spcPct val="100000"/>
              </a:lnSpc>
            </a:pPr>
            <a:r>
              <a:rPr lang="en-US" sz="1200">
                <a:solidFill>
                  <a:srgbClr val="000000"/>
                </a:solidFill>
                <a:latin typeface="+mn-lt"/>
                <a:ea typeface="+mn-ea"/>
              </a:rPr>
              <a:t>123</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8" name="PlaceHolder 1"/>
          <p:cNvSpPr>
            <a:spLocks noGrp="1"/>
          </p:cNvSpPr>
          <p:nvPr>
            <p:ph type="body"/>
          </p:nvPr>
        </p:nvSpPr>
        <p:spPr>
          <a:xfrm>
            <a:off x="700920" y="4415760"/>
            <a:ext cx="5608080" cy="4183200"/>
          </a:xfrm>
          <a:prstGeom prst="rect">
            <a:avLst/>
          </a:prstGeom>
        </p:spPr>
        <p:txBody>
          <a:bodyPr lIns="93240" tIns="46440" rIns="93240" bIns="46440"/>
          <a:lstStyle/>
          <a:p>
            <a:endParaRPr/>
          </a:p>
        </p:txBody>
      </p:sp>
      <p:sp>
        <p:nvSpPr>
          <p:cNvPr id="1239" name="TextShape 2"/>
          <p:cNvSpPr txBox="1"/>
          <p:nvPr/>
        </p:nvSpPr>
        <p:spPr>
          <a:xfrm>
            <a:off x="0" y="8830080"/>
            <a:ext cx="3037320" cy="464400"/>
          </a:xfrm>
          <a:prstGeom prst="rect">
            <a:avLst/>
          </a:prstGeom>
        </p:spPr>
        <p:txBody>
          <a:bodyPr lIns="93240" tIns="46440" rIns="93240" bIns="46440" anchor="b"/>
          <a:lstStyle/>
          <a:p>
            <a:pPr>
              <a:lnSpc>
                <a:spcPct val="100000"/>
              </a:lnSpc>
            </a:pPr>
            <a:r>
              <a:rPr lang="en-US" sz="1200">
                <a:solidFill>
                  <a:srgbClr val="000000"/>
                </a:solidFill>
                <a:latin typeface="+mn-lt"/>
                <a:ea typeface="+mn-ea"/>
              </a:rPr>
              <a:t>123</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0" name="PlaceHolder 1"/>
          <p:cNvSpPr>
            <a:spLocks noGrp="1"/>
          </p:cNvSpPr>
          <p:nvPr>
            <p:ph type="body"/>
          </p:nvPr>
        </p:nvSpPr>
        <p:spPr>
          <a:xfrm>
            <a:off x="700920" y="4415760"/>
            <a:ext cx="5608080" cy="4183200"/>
          </a:xfrm>
          <a:prstGeom prst="rect">
            <a:avLst/>
          </a:prstGeom>
        </p:spPr>
        <p:txBody>
          <a:bodyPr lIns="93240" tIns="46440" rIns="93240" bIns="46440"/>
          <a:lstStyle/>
          <a:p>
            <a:endParaRPr/>
          </a:p>
        </p:txBody>
      </p:sp>
      <p:sp>
        <p:nvSpPr>
          <p:cNvPr id="1241" name="TextShape 2"/>
          <p:cNvSpPr txBox="1"/>
          <p:nvPr/>
        </p:nvSpPr>
        <p:spPr>
          <a:xfrm>
            <a:off x="0" y="8830080"/>
            <a:ext cx="3037320" cy="464400"/>
          </a:xfrm>
          <a:prstGeom prst="rect">
            <a:avLst/>
          </a:prstGeom>
        </p:spPr>
        <p:txBody>
          <a:bodyPr lIns="93240" tIns="46440" rIns="93240" bIns="46440" anchor="b"/>
          <a:lstStyle/>
          <a:p>
            <a:pPr>
              <a:lnSpc>
                <a:spcPct val="100000"/>
              </a:lnSpc>
            </a:pPr>
            <a:r>
              <a:rPr lang="en-US" sz="1200">
                <a:solidFill>
                  <a:srgbClr val="000000"/>
                </a:solidFill>
                <a:latin typeface="+mn-lt"/>
                <a:ea typeface="+mn-ea"/>
              </a:rPr>
              <a:t>123</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2" name="PlaceHolder 1"/>
          <p:cNvSpPr>
            <a:spLocks noGrp="1"/>
          </p:cNvSpPr>
          <p:nvPr>
            <p:ph type="body"/>
          </p:nvPr>
        </p:nvSpPr>
        <p:spPr>
          <a:xfrm>
            <a:off x="700920" y="4415760"/>
            <a:ext cx="5608080" cy="4183200"/>
          </a:xfrm>
          <a:prstGeom prst="rect">
            <a:avLst/>
          </a:prstGeom>
        </p:spPr>
        <p:txBody>
          <a:bodyPr lIns="93240" tIns="46440" rIns="93240" bIns="46440"/>
          <a:lstStyle/>
          <a:p>
            <a:endParaRPr/>
          </a:p>
        </p:txBody>
      </p:sp>
      <p:sp>
        <p:nvSpPr>
          <p:cNvPr id="1243" name="TextShape 2"/>
          <p:cNvSpPr txBox="1"/>
          <p:nvPr/>
        </p:nvSpPr>
        <p:spPr>
          <a:xfrm>
            <a:off x="0" y="8830080"/>
            <a:ext cx="3037320" cy="464400"/>
          </a:xfrm>
          <a:prstGeom prst="rect">
            <a:avLst/>
          </a:prstGeom>
        </p:spPr>
        <p:txBody>
          <a:bodyPr lIns="93240" tIns="46440" rIns="93240" bIns="46440" anchor="b"/>
          <a:lstStyle/>
          <a:p>
            <a:pPr>
              <a:lnSpc>
                <a:spcPct val="100000"/>
              </a:lnSpc>
            </a:pPr>
            <a:r>
              <a:rPr lang="en-US" sz="1200">
                <a:solidFill>
                  <a:srgbClr val="000000"/>
                </a:solidFill>
                <a:latin typeface="+mn-lt"/>
                <a:ea typeface="+mn-ea"/>
              </a:rPr>
              <a:t>123</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4" name="PlaceHolder 1"/>
          <p:cNvSpPr>
            <a:spLocks noGrp="1"/>
          </p:cNvSpPr>
          <p:nvPr>
            <p:ph type="body"/>
          </p:nvPr>
        </p:nvSpPr>
        <p:spPr>
          <a:xfrm>
            <a:off x="700920" y="4415760"/>
            <a:ext cx="5608080" cy="4183200"/>
          </a:xfrm>
          <a:prstGeom prst="rect">
            <a:avLst/>
          </a:prstGeom>
        </p:spPr>
        <p:txBody>
          <a:bodyPr lIns="93240" tIns="46440" rIns="93240" bIns="46440"/>
          <a:lstStyle/>
          <a:p>
            <a:endParaRPr/>
          </a:p>
        </p:txBody>
      </p:sp>
      <p:sp>
        <p:nvSpPr>
          <p:cNvPr id="1245" name="TextShape 2"/>
          <p:cNvSpPr txBox="1"/>
          <p:nvPr/>
        </p:nvSpPr>
        <p:spPr>
          <a:xfrm>
            <a:off x="0" y="8830080"/>
            <a:ext cx="3037320" cy="464400"/>
          </a:xfrm>
          <a:prstGeom prst="rect">
            <a:avLst/>
          </a:prstGeom>
        </p:spPr>
        <p:txBody>
          <a:bodyPr lIns="93240" tIns="46440" rIns="93240" bIns="46440" anchor="b"/>
          <a:lstStyle/>
          <a:p>
            <a:pPr>
              <a:lnSpc>
                <a:spcPct val="100000"/>
              </a:lnSpc>
            </a:pPr>
            <a:r>
              <a:rPr lang="en-US" sz="1200">
                <a:solidFill>
                  <a:srgbClr val="000000"/>
                </a:solidFill>
                <a:latin typeface="+mn-lt"/>
                <a:ea typeface="+mn-ea"/>
              </a:rPr>
              <a:t>123</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6" name="PlaceHolder 1"/>
          <p:cNvSpPr>
            <a:spLocks noGrp="1"/>
          </p:cNvSpPr>
          <p:nvPr>
            <p:ph type="body"/>
          </p:nvPr>
        </p:nvSpPr>
        <p:spPr>
          <a:xfrm>
            <a:off x="700920" y="4415760"/>
            <a:ext cx="5608080" cy="4183200"/>
          </a:xfrm>
          <a:prstGeom prst="rect">
            <a:avLst/>
          </a:prstGeom>
        </p:spPr>
        <p:txBody>
          <a:bodyPr lIns="93240" tIns="46440" rIns="93240" bIns="46440"/>
          <a:lstStyle/>
          <a:p>
            <a:endParaRPr/>
          </a:p>
        </p:txBody>
      </p:sp>
      <p:sp>
        <p:nvSpPr>
          <p:cNvPr id="1247" name="TextShape 2"/>
          <p:cNvSpPr txBox="1"/>
          <p:nvPr/>
        </p:nvSpPr>
        <p:spPr>
          <a:xfrm>
            <a:off x="0" y="8830080"/>
            <a:ext cx="3037320" cy="464400"/>
          </a:xfrm>
          <a:prstGeom prst="rect">
            <a:avLst/>
          </a:prstGeom>
        </p:spPr>
        <p:txBody>
          <a:bodyPr lIns="93240" tIns="46440" rIns="93240" bIns="46440" anchor="b"/>
          <a:lstStyle/>
          <a:p>
            <a:pPr>
              <a:lnSpc>
                <a:spcPct val="100000"/>
              </a:lnSpc>
            </a:pPr>
            <a:r>
              <a:rPr lang="en-US" sz="1200">
                <a:solidFill>
                  <a:srgbClr val="000000"/>
                </a:solidFill>
                <a:latin typeface="+mn-lt"/>
                <a:ea typeface="+mn-ea"/>
              </a:rPr>
              <a:t>123</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8" name="PlaceHolder 1"/>
          <p:cNvSpPr>
            <a:spLocks noGrp="1"/>
          </p:cNvSpPr>
          <p:nvPr>
            <p:ph type="body"/>
          </p:nvPr>
        </p:nvSpPr>
        <p:spPr>
          <a:xfrm>
            <a:off x="700920" y="4415760"/>
            <a:ext cx="5608080" cy="4183200"/>
          </a:xfrm>
          <a:prstGeom prst="rect">
            <a:avLst/>
          </a:prstGeom>
        </p:spPr>
        <p:txBody>
          <a:bodyPr lIns="93240" tIns="46440" rIns="93240" bIns="46440"/>
          <a:lstStyle/>
          <a:p>
            <a:endParaRPr/>
          </a:p>
        </p:txBody>
      </p:sp>
      <p:sp>
        <p:nvSpPr>
          <p:cNvPr id="1249" name="TextShape 2"/>
          <p:cNvSpPr txBox="1"/>
          <p:nvPr/>
        </p:nvSpPr>
        <p:spPr>
          <a:xfrm>
            <a:off x="0" y="8830080"/>
            <a:ext cx="3037320" cy="464400"/>
          </a:xfrm>
          <a:prstGeom prst="rect">
            <a:avLst/>
          </a:prstGeom>
        </p:spPr>
        <p:txBody>
          <a:bodyPr lIns="93240" tIns="46440" rIns="93240" bIns="46440" anchor="b"/>
          <a:lstStyle/>
          <a:p>
            <a:pPr>
              <a:lnSpc>
                <a:spcPct val="100000"/>
              </a:lnSpc>
            </a:pPr>
            <a:r>
              <a:rPr lang="en-US" sz="1200">
                <a:solidFill>
                  <a:srgbClr val="000000"/>
                </a:solidFill>
                <a:latin typeface="+mn-lt"/>
                <a:ea typeface="+mn-ea"/>
              </a:rPr>
              <a:t>123</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0" name="PlaceHolder 1"/>
          <p:cNvSpPr>
            <a:spLocks noGrp="1"/>
          </p:cNvSpPr>
          <p:nvPr>
            <p:ph type="body"/>
          </p:nvPr>
        </p:nvSpPr>
        <p:spPr>
          <a:xfrm>
            <a:off x="700920" y="4415760"/>
            <a:ext cx="5608080" cy="4183200"/>
          </a:xfrm>
          <a:prstGeom prst="rect">
            <a:avLst/>
          </a:prstGeom>
        </p:spPr>
        <p:txBody>
          <a:bodyPr lIns="93240" tIns="46440" rIns="93240" bIns="46440"/>
          <a:lstStyle/>
          <a:p>
            <a:endParaRPr/>
          </a:p>
        </p:txBody>
      </p:sp>
      <p:sp>
        <p:nvSpPr>
          <p:cNvPr id="1251" name="TextShape 2"/>
          <p:cNvSpPr txBox="1"/>
          <p:nvPr/>
        </p:nvSpPr>
        <p:spPr>
          <a:xfrm>
            <a:off x="0" y="8830080"/>
            <a:ext cx="3037320" cy="464400"/>
          </a:xfrm>
          <a:prstGeom prst="rect">
            <a:avLst/>
          </a:prstGeom>
        </p:spPr>
        <p:txBody>
          <a:bodyPr lIns="93240" tIns="46440" rIns="93240" bIns="46440" anchor="b"/>
          <a:lstStyle/>
          <a:p>
            <a:pPr>
              <a:lnSpc>
                <a:spcPct val="100000"/>
              </a:lnSpc>
            </a:pPr>
            <a:r>
              <a:rPr lang="en-US" sz="1200">
                <a:solidFill>
                  <a:srgbClr val="000000"/>
                </a:solidFill>
                <a:latin typeface="+mn-lt"/>
                <a:ea typeface="+mn-ea"/>
              </a:rPr>
              <a:t>123</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2" name="PlaceHolder 1"/>
          <p:cNvSpPr>
            <a:spLocks noGrp="1"/>
          </p:cNvSpPr>
          <p:nvPr>
            <p:ph type="body"/>
          </p:nvPr>
        </p:nvSpPr>
        <p:spPr>
          <a:xfrm>
            <a:off x="700920" y="4415760"/>
            <a:ext cx="5608080" cy="4183200"/>
          </a:xfrm>
          <a:prstGeom prst="rect">
            <a:avLst/>
          </a:prstGeom>
        </p:spPr>
        <p:txBody>
          <a:bodyPr lIns="93240" tIns="46440" rIns="93240" bIns="46440"/>
          <a:lstStyle/>
          <a:p>
            <a:endParaRPr/>
          </a:p>
        </p:txBody>
      </p:sp>
      <p:sp>
        <p:nvSpPr>
          <p:cNvPr id="1253" name="TextShape 2"/>
          <p:cNvSpPr txBox="1"/>
          <p:nvPr/>
        </p:nvSpPr>
        <p:spPr>
          <a:xfrm>
            <a:off x="0" y="8830080"/>
            <a:ext cx="3037320" cy="464400"/>
          </a:xfrm>
          <a:prstGeom prst="rect">
            <a:avLst/>
          </a:prstGeom>
        </p:spPr>
        <p:txBody>
          <a:bodyPr lIns="93240" tIns="46440" rIns="93240" bIns="46440" anchor="b"/>
          <a:lstStyle/>
          <a:p>
            <a:pPr>
              <a:lnSpc>
                <a:spcPct val="100000"/>
              </a:lnSpc>
            </a:pPr>
            <a:r>
              <a:rPr lang="en-US" sz="1200">
                <a:solidFill>
                  <a:srgbClr val="000000"/>
                </a:solidFill>
                <a:latin typeface="+mn-lt"/>
                <a:ea typeface="+mn-ea"/>
              </a:rPr>
              <a:t>123</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2.png"/></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2.png"/></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2.png"/></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2.png"/></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2.png"/></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2.png"/></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 Id="rId2" Type="http://schemas.openxmlformats.org/officeDocument/2006/relationships/image" Target="../media/image2.png"/></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2.png"/></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png"/></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2.png"/></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 Id="rId2" Type="http://schemas.openxmlformats.org/officeDocument/2006/relationships/image" Target="../media/image2.png"/></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 Id="rId2" Type="http://schemas.openxmlformats.org/officeDocument/2006/relationships/image" Target="../media/image2.png"/></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 Id="rId2" Type="http://schemas.openxmlformats.org/officeDocument/2006/relationships/image" Target="../media/image2.png"/></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 Id="rId2" Type="http://schemas.openxmlformats.org/officeDocument/2006/relationships/image" Target="../media/image2.png"/></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 Id="rId2" Type="http://schemas.openxmlformats.org/officeDocument/2006/relationships/image" Target="../media/image2.png"/></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 Id="rId2" Type="http://schemas.openxmlformats.org/officeDocument/2006/relationships/image" Target="../media/image2.png"/></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 Id="rId2" Type="http://schemas.openxmlformats.org/officeDocument/2006/relationships/image" Target="../media/image2.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2.png"/></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5" name="PlaceHolder 1"/>
          <p:cNvSpPr>
            <a:spLocks noGrp="1"/>
          </p:cNvSpPr>
          <p:nvPr>
            <p:ph type="title"/>
          </p:nvPr>
        </p:nvSpPr>
        <p:spPr>
          <a:xfrm>
            <a:off x="539640" y="1235880"/>
            <a:ext cx="8229240" cy="711000"/>
          </a:xfrm>
          <a:prstGeom prst="rect">
            <a:avLst/>
          </a:prstGeom>
        </p:spPr>
        <p:txBody>
          <a:bodyPr wrap="none" lIns="0" tIns="0" rIns="0" bIns="0" anchor="ctr"/>
          <a:lstStyle/>
          <a:p>
            <a:endParaRPr/>
          </a:p>
        </p:txBody>
      </p:sp>
      <p:sp>
        <p:nvSpPr>
          <p:cNvPr id="26" name="PlaceHolder 2"/>
          <p:cNvSpPr>
            <a:spLocks noGrp="1"/>
          </p:cNvSpPr>
          <p:nvPr>
            <p:ph type="body"/>
          </p:nvPr>
        </p:nvSpPr>
        <p:spPr>
          <a:xfrm>
            <a:off x="539640" y="1811880"/>
            <a:ext cx="8229240" cy="771120"/>
          </a:xfrm>
          <a:prstGeom prst="rect">
            <a:avLst/>
          </a:prstGeom>
        </p:spPr>
        <p:txBody>
          <a:bodyPr wrap="none" lIns="0" tIns="0" rIns="0" bIns="0"/>
          <a:lstStyle/>
          <a:p>
            <a:endParaRPr/>
          </a:p>
        </p:txBody>
      </p:sp>
      <p:sp>
        <p:nvSpPr>
          <p:cNvPr id="27" name="PlaceHolder 3"/>
          <p:cNvSpPr>
            <a:spLocks noGrp="1"/>
          </p:cNvSpPr>
          <p:nvPr>
            <p:ph type="body"/>
          </p:nvPr>
        </p:nvSpPr>
        <p:spPr>
          <a:xfrm>
            <a:off x="539640" y="2656800"/>
            <a:ext cx="8229240" cy="771120"/>
          </a:xfrm>
          <a:prstGeom prst="rect">
            <a:avLst/>
          </a:prstGeom>
        </p:spPr>
        <p:txBody>
          <a:bodyPr wrap="none" lIns="0" tIns="0" rIns="0" bIns="0"/>
          <a:lstStyle/>
          <a:p>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333" name="PlaceHolder 1"/>
          <p:cNvSpPr>
            <a:spLocks noGrp="1"/>
          </p:cNvSpPr>
          <p:nvPr>
            <p:ph type="title"/>
          </p:nvPr>
        </p:nvSpPr>
        <p:spPr>
          <a:xfrm>
            <a:off x="539640" y="1235880"/>
            <a:ext cx="8229240" cy="711000"/>
          </a:xfrm>
          <a:prstGeom prst="rect">
            <a:avLst/>
          </a:prstGeom>
        </p:spPr>
        <p:txBody>
          <a:bodyPr wrap="none" lIns="0" tIns="0" rIns="0" bIns="0" anchor="ctr"/>
          <a:lstStyle/>
          <a:p>
            <a:endParaRPr/>
          </a:p>
        </p:txBody>
      </p:sp>
      <p:sp>
        <p:nvSpPr>
          <p:cNvPr id="334" name="PlaceHolder 2"/>
          <p:cNvSpPr>
            <a:spLocks noGrp="1"/>
          </p:cNvSpPr>
          <p:nvPr>
            <p:ph type="body"/>
          </p:nvPr>
        </p:nvSpPr>
        <p:spPr>
          <a:xfrm>
            <a:off x="539640" y="1811880"/>
            <a:ext cx="4015800" cy="1616760"/>
          </a:xfrm>
          <a:prstGeom prst="rect">
            <a:avLst/>
          </a:prstGeom>
        </p:spPr>
        <p:txBody>
          <a:bodyPr wrap="none" lIns="0" tIns="0" rIns="0" bIns="0"/>
          <a:lstStyle/>
          <a:p>
            <a:endParaRPr/>
          </a:p>
        </p:txBody>
      </p:sp>
      <p:sp>
        <p:nvSpPr>
          <p:cNvPr id="335" name="PlaceHolder 3"/>
          <p:cNvSpPr>
            <a:spLocks noGrp="1"/>
          </p:cNvSpPr>
          <p:nvPr>
            <p:ph type="body"/>
          </p:nvPr>
        </p:nvSpPr>
        <p:spPr>
          <a:xfrm>
            <a:off x="4756680" y="1811880"/>
            <a:ext cx="4015800" cy="1616760"/>
          </a:xfrm>
          <a:prstGeom prst="rect">
            <a:avLst/>
          </a:prstGeom>
        </p:spPr>
        <p:txBody>
          <a:bodyPr wrap="none" lIns="0" tIns="0" rIns="0" bIns="0"/>
          <a:lstStyle/>
          <a:p>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36" name="PlaceHolder 1"/>
          <p:cNvSpPr>
            <a:spLocks noGrp="1"/>
          </p:cNvSpPr>
          <p:nvPr>
            <p:ph type="title"/>
          </p:nvPr>
        </p:nvSpPr>
        <p:spPr>
          <a:xfrm>
            <a:off x="539640" y="1235880"/>
            <a:ext cx="8229240" cy="711000"/>
          </a:xfrm>
          <a:prstGeom prst="rect">
            <a:avLst/>
          </a:prstGeom>
        </p:spPr>
        <p:txBody>
          <a:bodyPr wrap="none" lIns="0" tIns="0" rIns="0" bIns="0" anchor="ctr"/>
          <a:lstStyle/>
          <a:p>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337" name="PlaceHolder 1"/>
          <p:cNvSpPr>
            <a:spLocks noGrp="1"/>
          </p:cNvSpPr>
          <p:nvPr>
            <p:ph type="subTitle"/>
          </p:nvPr>
        </p:nvSpPr>
        <p:spPr>
          <a:xfrm>
            <a:off x="539640" y="1235880"/>
            <a:ext cx="8229240" cy="3295800"/>
          </a:xfrm>
          <a:prstGeom prst="rect">
            <a:avLst/>
          </a:prstGeom>
        </p:spPr>
        <p:txBody>
          <a:bodyPr wrap="none" lIns="0" tIns="0" rIns="0" bIns="0" anchor="ctr"/>
          <a:lstStyle/>
          <a:p>
            <a:pPr algn="ctr"/>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338" name="PlaceHolder 1"/>
          <p:cNvSpPr>
            <a:spLocks noGrp="1"/>
          </p:cNvSpPr>
          <p:nvPr>
            <p:ph type="title"/>
          </p:nvPr>
        </p:nvSpPr>
        <p:spPr>
          <a:xfrm>
            <a:off x="539640" y="1235880"/>
            <a:ext cx="8229240" cy="711000"/>
          </a:xfrm>
          <a:prstGeom prst="rect">
            <a:avLst/>
          </a:prstGeom>
        </p:spPr>
        <p:txBody>
          <a:bodyPr wrap="none" lIns="0" tIns="0" rIns="0" bIns="0" anchor="ctr"/>
          <a:lstStyle/>
          <a:p>
            <a:endParaRPr/>
          </a:p>
        </p:txBody>
      </p:sp>
      <p:sp>
        <p:nvSpPr>
          <p:cNvPr id="339" name="PlaceHolder 2"/>
          <p:cNvSpPr>
            <a:spLocks noGrp="1"/>
          </p:cNvSpPr>
          <p:nvPr>
            <p:ph type="body"/>
          </p:nvPr>
        </p:nvSpPr>
        <p:spPr>
          <a:xfrm>
            <a:off x="539640" y="1811880"/>
            <a:ext cx="4015800" cy="771120"/>
          </a:xfrm>
          <a:prstGeom prst="rect">
            <a:avLst/>
          </a:prstGeom>
        </p:spPr>
        <p:txBody>
          <a:bodyPr wrap="none" lIns="0" tIns="0" rIns="0" bIns="0"/>
          <a:lstStyle/>
          <a:p>
            <a:endParaRPr/>
          </a:p>
        </p:txBody>
      </p:sp>
      <p:sp>
        <p:nvSpPr>
          <p:cNvPr id="340" name="PlaceHolder 3"/>
          <p:cNvSpPr>
            <a:spLocks noGrp="1"/>
          </p:cNvSpPr>
          <p:nvPr>
            <p:ph type="body"/>
          </p:nvPr>
        </p:nvSpPr>
        <p:spPr>
          <a:xfrm>
            <a:off x="539640" y="2656800"/>
            <a:ext cx="4015800" cy="771120"/>
          </a:xfrm>
          <a:prstGeom prst="rect">
            <a:avLst/>
          </a:prstGeom>
        </p:spPr>
        <p:txBody>
          <a:bodyPr wrap="none" lIns="0" tIns="0" rIns="0" bIns="0"/>
          <a:lstStyle/>
          <a:p>
            <a:endParaRPr/>
          </a:p>
        </p:txBody>
      </p:sp>
      <p:sp>
        <p:nvSpPr>
          <p:cNvPr id="341" name="PlaceHolder 4"/>
          <p:cNvSpPr>
            <a:spLocks noGrp="1"/>
          </p:cNvSpPr>
          <p:nvPr>
            <p:ph type="body"/>
          </p:nvPr>
        </p:nvSpPr>
        <p:spPr>
          <a:xfrm>
            <a:off x="4756680" y="1811880"/>
            <a:ext cx="4015800" cy="1616760"/>
          </a:xfrm>
          <a:prstGeom prst="rect">
            <a:avLst/>
          </a:prstGeom>
        </p:spPr>
        <p:txBody>
          <a:bodyPr wrap="none" lIns="0" tIns="0" rIns="0" bIns="0"/>
          <a:lstStyle/>
          <a:p>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342" name="PlaceHolder 1"/>
          <p:cNvSpPr>
            <a:spLocks noGrp="1"/>
          </p:cNvSpPr>
          <p:nvPr>
            <p:ph type="title"/>
          </p:nvPr>
        </p:nvSpPr>
        <p:spPr>
          <a:xfrm>
            <a:off x="539640" y="1235880"/>
            <a:ext cx="8229240" cy="711000"/>
          </a:xfrm>
          <a:prstGeom prst="rect">
            <a:avLst/>
          </a:prstGeom>
        </p:spPr>
        <p:txBody>
          <a:bodyPr wrap="none" lIns="0" tIns="0" rIns="0" bIns="0" anchor="ctr"/>
          <a:lstStyle/>
          <a:p>
            <a:endParaRPr/>
          </a:p>
        </p:txBody>
      </p:sp>
      <p:sp>
        <p:nvSpPr>
          <p:cNvPr id="343" name="PlaceHolder 2"/>
          <p:cNvSpPr>
            <a:spLocks noGrp="1"/>
          </p:cNvSpPr>
          <p:nvPr>
            <p:ph type="body"/>
          </p:nvPr>
        </p:nvSpPr>
        <p:spPr>
          <a:xfrm>
            <a:off x="539640" y="1811880"/>
            <a:ext cx="4015800" cy="1616760"/>
          </a:xfrm>
          <a:prstGeom prst="rect">
            <a:avLst/>
          </a:prstGeom>
        </p:spPr>
        <p:txBody>
          <a:bodyPr wrap="none" lIns="0" tIns="0" rIns="0" bIns="0"/>
          <a:lstStyle/>
          <a:p>
            <a:endParaRPr/>
          </a:p>
        </p:txBody>
      </p:sp>
      <p:sp>
        <p:nvSpPr>
          <p:cNvPr id="344" name="PlaceHolder 3"/>
          <p:cNvSpPr>
            <a:spLocks noGrp="1"/>
          </p:cNvSpPr>
          <p:nvPr>
            <p:ph type="body"/>
          </p:nvPr>
        </p:nvSpPr>
        <p:spPr>
          <a:xfrm>
            <a:off x="4756680" y="1811880"/>
            <a:ext cx="4015800" cy="771120"/>
          </a:xfrm>
          <a:prstGeom prst="rect">
            <a:avLst/>
          </a:prstGeom>
        </p:spPr>
        <p:txBody>
          <a:bodyPr wrap="none" lIns="0" tIns="0" rIns="0" bIns="0"/>
          <a:lstStyle/>
          <a:p>
            <a:endParaRPr/>
          </a:p>
        </p:txBody>
      </p:sp>
      <p:sp>
        <p:nvSpPr>
          <p:cNvPr id="345" name="PlaceHolder 4"/>
          <p:cNvSpPr>
            <a:spLocks noGrp="1"/>
          </p:cNvSpPr>
          <p:nvPr>
            <p:ph type="body"/>
          </p:nvPr>
        </p:nvSpPr>
        <p:spPr>
          <a:xfrm>
            <a:off x="4756680" y="2656800"/>
            <a:ext cx="4015800" cy="771120"/>
          </a:xfrm>
          <a:prstGeom prst="rect">
            <a:avLst/>
          </a:prstGeom>
        </p:spPr>
        <p:txBody>
          <a:bodyPr wrap="none" lIns="0" tIns="0" rIns="0" bIns="0"/>
          <a:lstStyle/>
          <a:p>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346" name="PlaceHolder 1"/>
          <p:cNvSpPr>
            <a:spLocks noGrp="1"/>
          </p:cNvSpPr>
          <p:nvPr>
            <p:ph type="title"/>
          </p:nvPr>
        </p:nvSpPr>
        <p:spPr>
          <a:xfrm>
            <a:off x="539640" y="1235880"/>
            <a:ext cx="8229240" cy="711000"/>
          </a:xfrm>
          <a:prstGeom prst="rect">
            <a:avLst/>
          </a:prstGeom>
        </p:spPr>
        <p:txBody>
          <a:bodyPr wrap="none" lIns="0" tIns="0" rIns="0" bIns="0" anchor="ctr"/>
          <a:lstStyle/>
          <a:p>
            <a:endParaRPr/>
          </a:p>
        </p:txBody>
      </p:sp>
      <p:sp>
        <p:nvSpPr>
          <p:cNvPr id="347" name="PlaceHolder 2"/>
          <p:cNvSpPr>
            <a:spLocks noGrp="1"/>
          </p:cNvSpPr>
          <p:nvPr>
            <p:ph type="body"/>
          </p:nvPr>
        </p:nvSpPr>
        <p:spPr>
          <a:xfrm>
            <a:off x="539640" y="1811880"/>
            <a:ext cx="4015800" cy="771120"/>
          </a:xfrm>
          <a:prstGeom prst="rect">
            <a:avLst/>
          </a:prstGeom>
        </p:spPr>
        <p:txBody>
          <a:bodyPr wrap="none" lIns="0" tIns="0" rIns="0" bIns="0"/>
          <a:lstStyle/>
          <a:p>
            <a:endParaRPr/>
          </a:p>
        </p:txBody>
      </p:sp>
      <p:sp>
        <p:nvSpPr>
          <p:cNvPr id="348" name="PlaceHolder 3"/>
          <p:cNvSpPr>
            <a:spLocks noGrp="1"/>
          </p:cNvSpPr>
          <p:nvPr>
            <p:ph type="body"/>
          </p:nvPr>
        </p:nvSpPr>
        <p:spPr>
          <a:xfrm>
            <a:off x="4756680" y="1811880"/>
            <a:ext cx="4015800" cy="771120"/>
          </a:xfrm>
          <a:prstGeom prst="rect">
            <a:avLst/>
          </a:prstGeom>
        </p:spPr>
        <p:txBody>
          <a:bodyPr wrap="none" lIns="0" tIns="0" rIns="0" bIns="0"/>
          <a:lstStyle/>
          <a:p>
            <a:endParaRPr/>
          </a:p>
        </p:txBody>
      </p:sp>
      <p:sp>
        <p:nvSpPr>
          <p:cNvPr id="349" name="PlaceHolder 4"/>
          <p:cNvSpPr>
            <a:spLocks noGrp="1"/>
          </p:cNvSpPr>
          <p:nvPr>
            <p:ph type="body"/>
          </p:nvPr>
        </p:nvSpPr>
        <p:spPr>
          <a:xfrm>
            <a:off x="539640" y="2656800"/>
            <a:ext cx="8229240" cy="771120"/>
          </a:xfrm>
          <a:prstGeom prst="rect">
            <a:avLst/>
          </a:prstGeom>
        </p:spPr>
        <p:txBody>
          <a:bodyPr wrap="none" lIns="0" tIns="0" rIns="0" bIns="0"/>
          <a:lstStyle/>
          <a:p>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50" name="PlaceHolder 1"/>
          <p:cNvSpPr>
            <a:spLocks noGrp="1"/>
          </p:cNvSpPr>
          <p:nvPr>
            <p:ph type="title"/>
          </p:nvPr>
        </p:nvSpPr>
        <p:spPr>
          <a:xfrm>
            <a:off x="539640" y="1235880"/>
            <a:ext cx="8229240" cy="711000"/>
          </a:xfrm>
          <a:prstGeom prst="rect">
            <a:avLst/>
          </a:prstGeom>
        </p:spPr>
        <p:txBody>
          <a:bodyPr wrap="none" lIns="0" tIns="0" rIns="0" bIns="0" anchor="ctr"/>
          <a:lstStyle/>
          <a:p>
            <a:endParaRPr/>
          </a:p>
        </p:txBody>
      </p:sp>
      <p:sp>
        <p:nvSpPr>
          <p:cNvPr id="351" name="PlaceHolder 2"/>
          <p:cNvSpPr>
            <a:spLocks noGrp="1"/>
          </p:cNvSpPr>
          <p:nvPr>
            <p:ph type="body"/>
          </p:nvPr>
        </p:nvSpPr>
        <p:spPr>
          <a:xfrm>
            <a:off x="539640" y="1811880"/>
            <a:ext cx="8229240" cy="771120"/>
          </a:xfrm>
          <a:prstGeom prst="rect">
            <a:avLst/>
          </a:prstGeom>
        </p:spPr>
        <p:txBody>
          <a:bodyPr wrap="none" lIns="0" tIns="0" rIns="0" bIns="0"/>
          <a:lstStyle/>
          <a:p>
            <a:endParaRPr/>
          </a:p>
        </p:txBody>
      </p:sp>
      <p:sp>
        <p:nvSpPr>
          <p:cNvPr id="352" name="PlaceHolder 3"/>
          <p:cNvSpPr>
            <a:spLocks noGrp="1"/>
          </p:cNvSpPr>
          <p:nvPr>
            <p:ph type="body"/>
          </p:nvPr>
        </p:nvSpPr>
        <p:spPr>
          <a:xfrm>
            <a:off x="539640" y="2656800"/>
            <a:ext cx="8229240" cy="771120"/>
          </a:xfrm>
          <a:prstGeom prst="rect">
            <a:avLst/>
          </a:prstGeom>
        </p:spPr>
        <p:txBody>
          <a:bodyPr wrap="none" lIns="0" tIns="0" rIns="0" bIns="0"/>
          <a:lstStyle/>
          <a:p>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53" name="PlaceHolder 1"/>
          <p:cNvSpPr>
            <a:spLocks noGrp="1"/>
          </p:cNvSpPr>
          <p:nvPr>
            <p:ph type="title"/>
          </p:nvPr>
        </p:nvSpPr>
        <p:spPr>
          <a:xfrm>
            <a:off x="539640" y="1235880"/>
            <a:ext cx="8229240" cy="711000"/>
          </a:xfrm>
          <a:prstGeom prst="rect">
            <a:avLst/>
          </a:prstGeom>
        </p:spPr>
        <p:txBody>
          <a:bodyPr wrap="none" lIns="0" tIns="0" rIns="0" bIns="0" anchor="ctr"/>
          <a:lstStyle/>
          <a:p>
            <a:endParaRPr/>
          </a:p>
        </p:txBody>
      </p:sp>
      <p:sp>
        <p:nvSpPr>
          <p:cNvPr id="354" name="PlaceHolder 2"/>
          <p:cNvSpPr>
            <a:spLocks noGrp="1"/>
          </p:cNvSpPr>
          <p:nvPr>
            <p:ph type="body"/>
          </p:nvPr>
        </p:nvSpPr>
        <p:spPr>
          <a:xfrm>
            <a:off x="539640" y="1811880"/>
            <a:ext cx="4015800" cy="771120"/>
          </a:xfrm>
          <a:prstGeom prst="rect">
            <a:avLst/>
          </a:prstGeom>
        </p:spPr>
        <p:txBody>
          <a:bodyPr wrap="none" lIns="0" tIns="0" rIns="0" bIns="0"/>
          <a:lstStyle/>
          <a:p>
            <a:endParaRPr/>
          </a:p>
        </p:txBody>
      </p:sp>
      <p:sp>
        <p:nvSpPr>
          <p:cNvPr id="355" name="PlaceHolder 3"/>
          <p:cNvSpPr>
            <a:spLocks noGrp="1"/>
          </p:cNvSpPr>
          <p:nvPr>
            <p:ph type="body"/>
          </p:nvPr>
        </p:nvSpPr>
        <p:spPr>
          <a:xfrm>
            <a:off x="4756680" y="1811880"/>
            <a:ext cx="4015800" cy="771120"/>
          </a:xfrm>
          <a:prstGeom prst="rect">
            <a:avLst/>
          </a:prstGeom>
        </p:spPr>
        <p:txBody>
          <a:bodyPr wrap="none" lIns="0" tIns="0" rIns="0" bIns="0"/>
          <a:lstStyle/>
          <a:p>
            <a:endParaRPr/>
          </a:p>
        </p:txBody>
      </p:sp>
      <p:sp>
        <p:nvSpPr>
          <p:cNvPr id="356" name="PlaceHolder 4"/>
          <p:cNvSpPr>
            <a:spLocks noGrp="1"/>
          </p:cNvSpPr>
          <p:nvPr>
            <p:ph type="body"/>
          </p:nvPr>
        </p:nvSpPr>
        <p:spPr>
          <a:xfrm>
            <a:off x="4756680" y="2656800"/>
            <a:ext cx="4015800" cy="771120"/>
          </a:xfrm>
          <a:prstGeom prst="rect">
            <a:avLst/>
          </a:prstGeom>
        </p:spPr>
        <p:txBody>
          <a:bodyPr wrap="none" lIns="0" tIns="0" rIns="0" bIns="0"/>
          <a:lstStyle/>
          <a:p>
            <a:endParaRPr/>
          </a:p>
        </p:txBody>
      </p:sp>
      <p:sp>
        <p:nvSpPr>
          <p:cNvPr id="357" name="PlaceHolder 5"/>
          <p:cNvSpPr>
            <a:spLocks noGrp="1"/>
          </p:cNvSpPr>
          <p:nvPr>
            <p:ph type="body"/>
          </p:nvPr>
        </p:nvSpPr>
        <p:spPr>
          <a:xfrm>
            <a:off x="539640" y="2656800"/>
            <a:ext cx="4015800" cy="771120"/>
          </a:xfrm>
          <a:prstGeom prst="rect">
            <a:avLst/>
          </a:prstGeom>
        </p:spPr>
        <p:txBody>
          <a:bodyPr wrap="none" lIns="0" tIns="0" rIns="0" bIns="0"/>
          <a:lstStyle/>
          <a:p>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58" name="PlaceHolder 1"/>
          <p:cNvSpPr>
            <a:spLocks noGrp="1"/>
          </p:cNvSpPr>
          <p:nvPr>
            <p:ph type="title"/>
          </p:nvPr>
        </p:nvSpPr>
        <p:spPr>
          <a:xfrm>
            <a:off x="539640" y="1235880"/>
            <a:ext cx="8229240" cy="711000"/>
          </a:xfrm>
          <a:prstGeom prst="rect">
            <a:avLst/>
          </a:prstGeom>
        </p:spPr>
        <p:txBody>
          <a:bodyPr wrap="none" lIns="0" tIns="0" rIns="0" bIns="0" anchor="ctr"/>
          <a:lstStyle/>
          <a:p>
            <a:endParaRPr/>
          </a:p>
        </p:txBody>
      </p:sp>
      <p:sp>
        <p:nvSpPr>
          <p:cNvPr id="359" name="PlaceHolder 2"/>
          <p:cNvSpPr>
            <a:spLocks noGrp="1"/>
          </p:cNvSpPr>
          <p:nvPr>
            <p:ph type="body"/>
          </p:nvPr>
        </p:nvSpPr>
        <p:spPr>
          <a:xfrm>
            <a:off x="539640" y="1811880"/>
            <a:ext cx="8229240" cy="1616760"/>
          </a:xfrm>
          <a:prstGeom prst="rect">
            <a:avLst/>
          </a:prstGeom>
        </p:spPr>
        <p:txBody>
          <a:bodyPr wrap="none" lIns="0" tIns="0" rIns="0" bIns="0"/>
          <a:lstStyle/>
          <a:p>
            <a:endParaRPr/>
          </a:p>
        </p:txBody>
      </p:sp>
      <p:sp>
        <p:nvSpPr>
          <p:cNvPr id="360" name="PlaceHolder 3"/>
          <p:cNvSpPr>
            <a:spLocks noGrp="1"/>
          </p:cNvSpPr>
          <p:nvPr>
            <p:ph type="body"/>
          </p:nvPr>
        </p:nvSpPr>
        <p:spPr>
          <a:xfrm>
            <a:off x="539640" y="1811880"/>
            <a:ext cx="8229240" cy="1616760"/>
          </a:xfrm>
          <a:prstGeom prst="rect">
            <a:avLst/>
          </a:prstGeom>
        </p:spPr>
        <p:txBody>
          <a:bodyPr wrap="none" lIns="0" tIns="0" rIns="0" bIns="0"/>
          <a:lstStyle/>
          <a:p>
            <a:endParaRPr/>
          </a:p>
        </p:txBody>
      </p:sp>
      <p:pic>
        <p:nvPicPr>
          <p:cNvPr id="361" name="Picture 360"/>
          <p:cNvPicPr/>
          <p:nvPr/>
        </p:nvPicPr>
        <p:blipFill>
          <a:blip r:embed="rId2"/>
          <a:stretch>
            <a:fillRect/>
          </a:stretch>
        </p:blipFill>
        <p:spPr>
          <a:xfrm>
            <a:off x="3640680" y="1811520"/>
            <a:ext cx="2026440" cy="1616760"/>
          </a:xfrm>
          <a:prstGeom prst="rect">
            <a:avLst/>
          </a:prstGeom>
          <a:ln>
            <a:noFill/>
          </a:ln>
        </p:spPr>
      </p:pic>
      <p:pic>
        <p:nvPicPr>
          <p:cNvPr id="362" name="Picture 361"/>
          <p:cNvPicPr/>
          <p:nvPr/>
        </p:nvPicPr>
        <p:blipFill>
          <a:blip r:embed="rId2"/>
          <a:stretch>
            <a:fillRect/>
          </a:stretch>
        </p:blipFill>
        <p:spPr>
          <a:xfrm>
            <a:off x="3640680" y="1811520"/>
            <a:ext cx="2026440" cy="1616760"/>
          </a:xfrm>
          <a:prstGeom prst="rect">
            <a:avLst/>
          </a:prstGeom>
          <a:ln>
            <a:noFill/>
          </a:ln>
        </p:spPr>
      </p:pic>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8" name="PlaceHolder 1"/>
          <p:cNvSpPr>
            <a:spLocks noGrp="1"/>
          </p:cNvSpPr>
          <p:nvPr>
            <p:ph type="title"/>
          </p:nvPr>
        </p:nvSpPr>
        <p:spPr>
          <a:xfrm>
            <a:off x="539640" y="1235880"/>
            <a:ext cx="8229240" cy="711000"/>
          </a:xfrm>
          <a:prstGeom prst="rect">
            <a:avLst/>
          </a:prstGeom>
        </p:spPr>
        <p:txBody>
          <a:bodyPr wrap="none" lIns="0" tIns="0" rIns="0" bIns="0" anchor="ctr"/>
          <a:lstStyle/>
          <a:p>
            <a:endParaRPr/>
          </a:p>
        </p:txBody>
      </p:sp>
      <p:sp>
        <p:nvSpPr>
          <p:cNvPr id="29" name="PlaceHolder 2"/>
          <p:cNvSpPr>
            <a:spLocks noGrp="1"/>
          </p:cNvSpPr>
          <p:nvPr>
            <p:ph type="body"/>
          </p:nvPr>
        </p:nvSpPr>
        <p:spPr>
          <a:xfrm>
            <a:off x="539640" y="1811880"/>
            <a:ext cx="4015800" cy="771120"/>
          </a:xfrm>
          <a:prstGeom prst="rect">
            <a:avLst/>
          </a:prstGeom>
        </p:spPr>
        <p:txBody>
          <a:bodyPr wrap="none" lIns="0" tIns="0" rIns="0" bIns="0"/>
          <a:lstStyle/>
          <a:p>
            <a:endParaRPr/>
          </a:p>
        </p:txBody>
      </p:sp>
      <p:sp>
        <p:nvSpPr>
          <p:cNvPr id="30" name="PlaceHolder 3"/>
          <p:cNvSpPr>
            <a:spLocks noGrp="1"/>
          </p:cNvSpPr>
          <p:nvPr>
            <p:ph type="body"/>
          </p:nvPr>
        </p:nvSpPr>
        <p:spPr>
          <a:xfrm>
            <a:off x="4756680" y="1811880"/>
            <a:ext cx="4015800" cy="771120"/>
          </a:xfrm>
          <a:prstGeom prst="rect">
            <a:avLst/>
          </a:prstGeom>
        </p:spPr>
        <p:txBody>
          <a:bodyPr wrap="none" lIns="0" tIns="0" rIns="0" bIns="0"/>
          <a:lstStyle/>
          <a:p>
            <a:endParaRPr/>
          </a:p>
        </p:txBody>
      </p:sp>
      <p:sp>
        <p:nvSpPr>
          <p:cNvPr id="31" name="PlaceHolder 4"/>
          <p:cNvSpPr>
            <a:spLocks noGrp="1"/>
          </p:cNvSpPr>
          <p:nvPr>
            <p:ph type="body"/>
          </p:nvPr>
        </p:nvSpPr>
        <p:spPr>
          <a:xfrm>
            <a:off x="4756680" y="2656800"/>
            <a:ext cx="4015800" cy="771120"/>
          </a:xfrm>
          <a:prstGeom prst="rect">
            <a:avLst/>
          </a:prstGeom>
        </p:spPr>
        <p:txBody>
          <a:bodyPr wrap="none" lIns="0" tIns="0" rIns="0" bIns="0"/>
          <a:lstStyle/>
          <a:p>
            <a:endParaRPr/>
          </a:p>
        </p:txBody>
      </p:sp>
      <p:sp>
        <p:nvSpPr>
          <p:cNvPr id="32" name="PlaceHolder 5"/>
          <p:cNvSpPr>
            <a:spLocks noGrp="1"/>
          </p:cNvSpPr>
          <p:nvPr>
            <p:ph type="body"/>
          </p:nvPr>
        </p:nvSpPr>
        <p:spPr>
          <a:xfrm>
            <a:off x="539640" y="2656800"/>
            <a:ext cx="4015800" cy="771120"/>
          </a:xfrm>
          <a:prstGeom prst="rect">
            <a:avLst/>
          </a:prstGeom>
        </p:spPr>
        <p:txBody>
          <a:bodyPr wrap="none" lIns="0" tIns="0" rIns="0" bIns="0"/>
          <a:lstStyle/>
          <a:p>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370" name="PlaceHolder 1"/>
          <p:cNvSpPr>
            <a:spLocks noGrp="1"/>
          </p:cNvSpPr>
          <p:nvPr>
            <p:ph type="title"/>
          </p:nvPr>
        </p:nvSpPr>
        <p:spPr>
          <a:xfrm>
            <a:off x="539640" y="1235880"/>
            <a:ext cx="8229240" cy="711000"/>
          </a:xfrm>
          <a:prstGeom prst="rect">
            <a:avLst/>
          </a:prstGeom>
        </p:spPr>
        <p:txBody>
          <a:bodyPr wrap="none" lIns="0" tIns="0" rIns="0" bIns="0" anchor="ctr"/>
          <a:lstStyle/>
          <a:p>
            <a:endParaRPr/>
          </a:p>
        </p:txBody>
      </p:sp>
      <p:sp>
        <p:nvSpPr>
          <p:cNvPr id="371" name="PlaceHolder 2"/>
          <p:cNvSpPr>
            <a:spLocks noGrp="1"/>
          </p:cNvSpPr>
          <p:nvPr>
            <p:ph type="subTitle"/>
          </p:nvPr>
        </p:nvSpPr>
        <p:spPr>
          <a:xfrm>
            <a:off x="539640" y="1811880"/>
            <a:ext cx="8229240" cy="1617120"/>
          </a:xfrm>
          <a:prstGeom prst="rect">
            <a:avLst/>
          </a:prstGeom>
        </p:spPr>
        <p:txBody>
          <a:bodyPr wrap="none" lIns="0" tIns="0" rIns="0" bIns="0" anchor="ctr"/>
          <a:lstStyle/>
          <a:p>
            <a:pPr algn="ctr"/>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372" name="PlaceHolder 1"/>
          <p:cNvSpPr>
            <a:spLocks noGrp="1"/>
          </p:cNvSpPr>
          <p:nvPr>
            <p:ph type="title"/>
          </p:nvPr>
        </p:nvSpPr>
        <p:spPr>
          <a:xfrm>
            <a:off x="539640" y="1235880"/>
            <a:ext cx="8229240" cy="711000"/>
          </a:xfrm>
          <a:prstGeom prst="rect">
            <a:avLst/>
          </a:prstGeom>
        </p:spPr>
        <p:txBody>
          <a:bodyPr wrap="none" lIns="0" tIns="0" rIns="0" bIns="0" anchor="ctr"/>
          <a:lstStyle/>
          <a:p>
            <a:endParaRPr/>
          </a:p>
        </p:txBody>
      </p:sp>
      <p:sp>
        <p:nvSpPr>
          <p:cNvPr id="373" name="PlaceHolder 2"/>
          <p:cNvSpPr>
            <a:spLocks noGrp="1"/>
          </p:cNvSpPr>
          <p:nvPr>
            <p:ph type="body"/>
          </p:nvPr>
        </p:nvSpPr>
        <p:spPr>
          <a:xfrm>
            <a:off x="539640" y="1811880"/>
            <a:ext cx="8229240" cy="1616760"/>
          </a:xfrm>
          <a:prstGeom prst="rect">
            <a:avLst/>
          </a:prstGeom>
        </p:spPr>
        <p:txBody>
          <a:bodyPr wrap="none" lIns="0" tIns="0" rIns="0" bIns="0"/>
          <a:lstStyle/>
          <a:p>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374" name="PlaceHolder 1"/>
          <p:cNvSpPr>
            <a:spLocks noGrp="1"/>
          </p:cNvSpPr>
          <p:nvPr>
            <p:ph type="title"/>
          </p:nvPr>
        </p:nvSpPr>
        <p:spPr>
          <a:xfrm>
            <a:off x="539640" y="1235880"/>
            <a:ext cx="8229240" cy="711000"/>
          </a:xfrm>
          <a:prstGeom prst="rect">
            <a:avLst/>
          </a:prstGeom>
        </p:spPr>
        <p:txBody>
          <a:bodyPr wrap="none" lIns="0" tIns="0" rIns="0" bIns="0" anchor="ctr"/>
          <a:lstStyle/>
          <a:p>
            <a:endParaRPr/>
          </a:p>
        </p:txBody>
      </p:sp>
      <p:sp>
        <p:nvSpPr>
          <p:cNvPr id="375" name="PlaceHolder 2"/>
          <p:cNvSpPr>
            <a:spLocks noGrp="1"/>
          </p:cNvSpPr>
          <p:nvPr>
            <p:ph type="body"/>
          </p:nvPr>
        </p:nvSpPr>
        <p:spPr>
          <a:xfrm>
            <a:off x="539640" y="1811880"/>
            <a:ext cx="4015800" cy="1616760"/>
          </a:xfrm>
          <a:prstGeom prst="rect">
            <a:avLst/>
          </a:prstGeom>
        </p:spPr>
        <p:txBody>
          <a:bodyPr wrap="none" lIns="0" tIns="0" rIns="0" bIns="0"/>
          <a:lstStyle/>
          <a:p>
            <a:endParaRPr/>
          </a:p>
        </p:txBody>
      </p:sp>
      <p:sp>
        <p:nvSpPr>
          <p:cNvPr id="376" name="PlaceHolder 3"/>
          <p:cNvSpPr>
            <a:spLocks noGrp="1"/>
          </p:cNvSpPr>
          <p:nvPr>
            <p:ph type="body"/>
          </p:nvPr>
        </p:nvSpPr>
        <p:spPr>
          <a:xfrm>
            <a:off x="4756680" y="1811880"/>
            <a:ext cx="4015800" cy="1616760"/>
          </a:xfrm>
          <a:prstGeom prst="rect">
            <a:avLst/>
          </a:prstGeom>
        </p:spPr>
        <p:txBody>
          <a:bodyPr wrap="none" lIns="0" tIns="0" rIns="0" bIns="0"/>
          <a:lstStyle/>
          <a:p>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77" name="PlaceHolder 1"/>
          <p:cNvSpPr>
            <a:spLocks noGrp="1"/>
          </p:cNvSpPr>
          <p:nvPr>
            <p:ph type="title"/>
          </p:nvPr>
        </p:nvSpPr>
        <p:spPr>
          <a:xfrm>
            <a:off x="539640" y="1235880"/>
            <a:ext cx="8229240" cy="711000"/>
          </a:xfrm>
          <a:prstGeom prst="rect">
            <a:avLst/>
          </a:prstGeom>
        </p:spPr>
        <p:txBody>
          <a:bodyPr wrap="none" lIns="0" tIns="0" rIns="0" bIns="0" anchor="ctr"/>
          <a:lstStyle/>
          <a:p>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378" name="PlaceHolder 1"/>
          <p:cNvSpPr>
            <a:spLocks noGrp="1"/>
          </p:cNvSpPr>
          <p:nvPr>
            <p:ph type="subTitle"/>
          </p:nvPr>
        </p:nvSpPr>
        <p:spPr>
          <a:xfrm>
            <a:off x="539640" y="1235880"/>
            <a:ext cx="8229240" cy="3295800"/>
          </a:xfrm>
          <a:prstGeom prst="rect">
            <a:avLst/>
          </a:prstGeom>
        </p:spPr>
        <p:txBody>
          <a:bodyPr wrap="none" lIns="0" tIns="0" rIns="0" bIns="0" anchor="ctr"/>
          <a:lstStyle/>
          <a:p>
            <a:pPr algn="ctr"/>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379" name="PlaceHolder 1"/>
          <p:cNvSpPr>
            <a:spLocks noGrp="1"/>
          </p:cNvSpPr>
          <p:nvPr>
            <p:ph type="title"/>
          </p:nvPr>
        </p:nvSpPr>
        <p:spPr>
          <a:xfrm>
            <a:off x="539640" y="1235880"/>
            <a:ext cx="8229240" cy="711000"/>
          </a:xfrm>
          <a:prstGeom prst="rect">
            <a:avLst/>
          </a:prstGeom>
        </p:spPr>
        <p:txBody>
          <a:bodyPr wrap="none" lIns="0" tIns="0" rIns="0" bIns="0" anchor="ctr"/>
          <a:lstStyle/>
          <a:p>
            <a:endParaRPr/>
          </a:p>
        </p:txBody>
      </p:sp>
      <p:sp>
        <p:nvSpPr>
          <p:cNvPr id="380" name="PlaceHolder 2"/>
          <p:cNvSpPr>
            <a:spLocks noGrp="1"/>
          </p:cNvSpPr>
          <p:nvPr>
            <p:ph type="body"/>
          </p:nvPr>
        </p:nvSpPr>
        <p:spPr>
          <a:xfrm>
            <a:off x="539640" y="1811880"/>
            <a:ext cx="4015800" cy="771120"/>
          </a:xfrm>
          <a:prstGeom prst="rect">
            <a:avLst/>
          </a:prstGeom>
        </p:spPr>
        <p:txBody>
          <a:bodyPr wrap="none" lIns="0" tIns="0" rIns="0" bIns="0"/>
          <a:lstStyle/>
          <a:p>
            <a:endParaRPr/>
          </a:p>
        </p:txBody>
      </p:sp>
      <p:sp>
        <p:nvSpPr>
          <p:cNvPr id="381" name="PlaceHolder 3"/>
          <p:cNvSpPr>
            <a:spLocks noGrp="1"/>
          </p:cNvSpPr>
          <p:nvPr>
            <p:ph type="body"/>
          </p:nvPr>
        </p:nvSpPr>
        <p:spPr>
          <a:xfrm>
            <a:off x="539640" y="2656800"/>
            <a:ext cx="4015800" cy="771120"/>
          </a:xfrm>
          <a:prstGeom prst="rect">
            <a:avLst/>
          </a:prstGeom>
        </p:spPr>
        <p:txBody>
          <a:bodyPr wrap="none" lIns="0" tIns="0" rIns="0" bIns="0"/>
          <a:lstStyle/>
          <a:p>
            <a:endParaRPr/>
          </a:p>
        </p:txBody>
      </p:sp>
      <p:sp>
        <p:nvSpPr>
          <p:cNvPr id="382" name="PlaceHolder 4"/>
          <p:cNvSpPr>
            <a:spLocks noGrp="1"/>
          </p:cNvSpPr>
          <p:nvPr>
            <p:ph type="body"/>
          </p:nvPr>
        </p:nvSpPr>
        <p:spPr>
          <a:xfrm>
            <a:off x="4756680" y="1811880"/>
            <a:ext cx="4015800" cy="1616760"/>
          </a:xfrm>
          <a:prstGeom prst="rect">
            <a:avLst/>
          </a:prstGeom>
        </p:spPr>
        <p:txBody>
          <a:bodyPr wrap="none" lIns="0" tIns="0" rIns="0" bIns="0"/>
          <a:lstStyle/>
          <a:p>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383" name="PlaceHolder 1"/>
          <p:cNvSpPr>
            <a:spLocks noGrp="1"/>
          </p:cNvSpPr>
          <p:nvPr>
            <p:ph type="title"/>
          </p:nvPr>
        </p:nvSpPr>
        <p:spPr>
          <a:xfrm>
            <a:off x="539640" y="1235880"/>
            <a:ext cx="8229240" cy="711000"/>
          </a:xfrm>
          <a:prstGeom prst="rect">
            <a:avLst/>
          </a:prstGeom>
        </p:spPr>
        <p:txBody>
          <a:bodyPr wrap="none" lIns="0" tIns="0" rIns="0" bIns="0" anchor="ctr"/>
          <a:lstStyle/>
          <a:p>
            <a:endParaRPr/>
          </a:p>
        </p:txBody>
      </p:sp>
      <p:sp>
        <p:nvSpPr>
          <p:cNvPr id="384" name="PlaceHolder 2"/>
          <p:cNvSpPr>
            <a:spLocks noGrp="1"/>
          </p:cNvSpPr>
          <p:nvPr>
            <p:ph type="body"/>
          </p:nvPr>
        </p:nvSpPr>
        <p:spPr>
          <a:xfrm>
            <a:off x="539640" y="1811880"/>
            <a:ext cx="4015800" cy="1616760"/>
          </a:xfrm>
          <a:prstGeom prst="rect">
            <a:avLst/>
          </a:prstGeom>
        </p:spPr>
        <p:txBody>
          <a:bodyPr wrap="none" lIns="0" tIns="0" rIns="0" bIns="0"/>
          <a:lstStyle/>
          <a:p>
            <a:endParaRPr/>
          </a:p>
        </p:txBody>
      </p:sp>
      <p:sp>
        <p:nvSpPr>
          <p:cNvPr id="385" name="PlaceHolder 3"/>
          <p:cNvSpPr>
            <a:spLocks noGrp="1"/>
          </p:cNvSpPr>
          <p:nvPr>
            <p:ph type="body"/>
          </p:nvPr>
        </p:nvSpPr>
        <p:spPr>
          <a:xfrm>
            <a:off x="4756680" y="1811880"/>
            <a:ext cx="4015800" cy="771120"/>
          </a:xfrm>
          <a:prstGeom prst="rect">
            <a:avLst/>
          </a:prstGeom>
        </p:spPr>
        <p:txBody>
          <a:bodyPr wrap="none" lIns="0" tIns="0" rIns="0" bIns="0"/>
          <a:lstStyle/>
          <a:p>
            <a:endParaRPr/>
          </a:p>
        </p:txBody>
      </p:sp>
      <p:sp>
        <p:nvSpPr>
          <p:cNvPr id="386" name="PlaceHolder 4"/>
          <p:cNvSpPr>
            <a:spLocks noGrp="1"/>
          </p:cNvSpPr>
          <p:nvPr>
            <p:ph type="body"/>
          </p:nvPr>
        </p:nvSpPr>
        <p:spPr>
          <a:xfrm>
            <a:off x="4756680" y="2656800"/>
            <a:ext cx="4015800" cy="771120"/>
          </a:xfrm>
          <a:prstGeom prst="rect">
            <a:avLst/>
          </a:prstGeom>
        </p:spPr>
        <p:txBody>
          <a:bodyPr wrap="none" lIns="0" tIns="0" rIns="0" bIns="0"/>
          <a:lstStyle/>
          <a:p>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387" name="PlaceHolder 1"/>
          <p:cNvSpPr>
            <a:spLocks noGrp="1"/>
          </p:cNvSpPr>
          <p:nvPr>
            <p:ph type="title"/>
          </p:nvPr>
        </p:nvSpPr>
        <p:spPr>
          <a:xfrm>
            <a:off x="539640" y="1235880"/>
            <a:ext cx="8229240" cy="711000"/>
          </a:xfrm>
          <a:prstGeom prst="rect">
            <a:avLst/>
          </a:prstGeom>
        </p:spPr>
        <p:txBody>
          <a:bodyPr wrap="none" lIns="0" tIns="0" rIns="0" bIns="0" anchor="ctr"/>
          <a:lstStyle/>
          <a:p>
            <a:endParaRPr/>
          </a:p>
        </p:txBody>
      </p:sp>
      <p:sp>
        <p:nvSpPr>
          <p:cNvPr id="388" name="PlaceHolder 2"/>
          <p:cNvSpPr>
            <a:spLocks noGrp="1"/>
          </p:cNvSpPr>
          <p:nvPr>
            <p:ph type="body"/>
          </p:nvPr>
        </p:nvSpPr>
        <p:spPr>
          <a:xfrm>
            <a:off x="539640" y="1811880"/>
            <a:ext cx="4015800" cy="771120"/>
          </a:xfrm>
          <a:prstGeom prst="rect">
            <a:avLst/>
          </a:prstGeom>
        </p:spPr>
        <p:txBody>
          <a:bodyPr wrap="none" lIns="0" tIns="0" rIns="0" bIns="0"/>
          <a:lstStyle/>
          <a:p>
            <a:endParaRPr/>
          </a:p>
        </p:txBody>
      </p:sp>
      <p:sp>
        <p:nvSpPr>
          <p:cNvPr id="389" name="PlaceHolder 3"/>
          <p:cNvSpPr>
            <a:spLocks noGrp="1"/>
          </p:cNvSpPr>
          <p:nvPr>
            <p:ph type="body"/>
          </p:nvPr>
        </p:nvSpPr>
        <p:spPr>
          <a:xfrm>
            <a:off x="4756680" y="1811880"/>
            <a:ext cx="4015800" cy="771120"/>
          </a:xfrm>
          <a:prstGeom prst="rect">
            <a:avLst/>
          </a:prstGeom>
        </p:spPr>
        <p:txBody>
          <a:bodyPr wrap="none" lIns="0" tIns="0" rIns="0" bIns="0"/>
          <a:lstStyle/>
          <a:p>
            <a:endParaRPr/>
          </a:p>
        </p:txBody>
      </p:sp>
      <p:sp>
        <p:nvSpPr>
          <p:cNvPr id="390" name="PlaceHolder 4"/>
          <p:cNvSpPr>
            <a:spLocks noGrp="1"/>
          </p:cNvSpPr>
          <p:nvPr>
            <p:ph type="body"/>
          </p:nvPr>
        </p:nvSpPr>
        <p:spPr>
          <a:xfrm>
            <a:off x="539640" y="2656800"/>
            <a:ext cx="8229240" cy="771120"/>
          </a:xfrm>
          <a:prstGeom prst="rect">
            <a:avLst/>
          </a:prstGeom>
        </p:spPr>
        <p:txBody>
          <a:bodyPr wrap="none" lIns="0" tIns="0" rIns="0" bIns="0"/>
          <a:lstStyle/>
          <a:p>
            <a:endParaRPr/>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91" name="PlaceHolder 1"/>
          <p:cNvSpPr>
            <a:spLocks noGrp="1"/>
          </p:cNvSpPr>
          <p:nvPr>
            <p:ph type="title"/>
          </p:nvPr>
        </p:nvSpPr>
        <p:spPr>
          <a:xfrm>
            <a:off x="539640" y="1235880"/>
            <a:ext cx="8229240" cy="711000"/>
          </a:xfrm>
          <a:prstGeom prst="rect">
            <a:avLst/>
          </a:prstGeom>
        </p:spPr>
        <p:txBody>
          <a:bodyPr wrap="none" lIns="0" tIns="0" rIns="0" bIns="0" anchor="ctr"/>
          <a:lstStyle/>
          <a:p>
            <a:endParaRPr/>
          </a:p>
        </p:txBody>
      </p:sp>
      <p:sp>
        <p:nvSpPr>
          <p:cNvPr id="392" name="PlaceHolder 2"/>
          <p:cNvSpPr>
            <a:spLocks noGrp="1"/>
          </p:cNvSpPr>
          <p:nvPr>
            <p:ph type="body"/>
          </p:nvPr>
        </p:nvSpPr>
        <p:spPr>
          <a:xfrm>
            <a:off x="539640" y="1811880"/>
            <a:ext cx="8229240" cy="771120"/>
          </a:xfrm>
          <a:prstGeom prst="rect">
            <a:avLst/>
          </a:prstGeom>
        </p:spPr>
        <p:txBody>
          <a:bodyPr wrap="none" lIns="0" tIns="0" rIns="0" bIns="0"/>
          <a:lstStyle/>
          <a:p>
            <a:endParaRPr/>
          </a:p>
        </p:txBody>
      </p:sp>
      <p:sp>
        <p:nvSpPr>
          <p:cNvPr id="393" name="PlaceHolder 3"/>
          <p:cNvSpPr>
            <a:spLocks noGrp="1"/>
          </p:cNvSpPr>
          <p:nvPr>
            <p:ph type="body"/>
          </p:nvPr>
        </p:nvSpPr>
        <p:spPr>
          <a:xfrm>
            <a:off x="539640" y="2656800"/>
            <a:ext cx="8229240" cy="771120"/>
          </a:xfrm>
          <a:prstGeom prst="rect">
            <a:avLst/>
          </a:prstGeom>
        </p:spPr>
        <p:txBody>
          <a:bodyPr wrap="none" lIns="0" tIns="0" rIns="0" bIns="0"/>
          <a:lstStyle/>
          <a:p>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94" name="PlaceHolder 1"/>
          <p:cNvSpPr>
            <a:spLocks noGrp="1"/>
          </p:cNvSpPr>
          <p:nvPr>
            <p:ph type="title"/>
          </p:nvPr>
        </p:nvSpPr>
        <p:spPr>
          <a:xfrm>
            <a:off x="539640" y="1235880"/>
            <a:ext cx="8229240" cy="711000"/>
          </a:xfrm>
          <a:prstGeom prst="rect">
            <a:avLst/>
          </a:prstGeom>
        </p:spPr>
        <p:txBody>
          <a:bodyPr wrap="none" lIns="0" tIns="0" rIns="0" bIns="0" anchor="ctr"/>
          <a:lstStyle/>
          <a:p>
            <a:endParaRPr/>
          </a:p>
        </p:txBody>
      </p:sp>
      <p:sp>
        <p:nvSpPr>
          <p:cNvPr id="395" name="PlaceHolder 2"/>
          <p:cNvSpPr>
            <a:spLocks noGrp="1"/>
          </p:cNvSpPr>
          <p:nvPr>
            <p:ph type="body"/>
          </p:nvPr>
        </p:nvSpPr>
        <p:spPr>
          <a:xfrm>
            <a:off x="539640" y="1811880"/>
            <a:ext cx="4015800" cy="771120"/>
          </a:xfrm>
          <a:prstGeom prst="rect">
            <a:avLst/>
          </a:prstGeom>
        </p:spPr>
        <p:txBody>
          <a:bodyPr wrap="none" lIns="0" tIns="0" rIns="0" bIns="0"/>
          <a:lstStyle/>
          <a:p>
            <a:endParaRPr/>
          </a:p>
        </p:txBody>
      </p:sp>
      <p:sp>
        <p:nvSpPr>
          <p:cNvPr id="396" name="PlaceHolder 3"/>
          <p:cNvSpPr>
            <a:spLocks noGrp="1"/>
          </p:cNvSpPr>
          <p:nvPr>
            <p:ph type="body"/>
          </p:nvPr>
        </p:nvSpPr>
        <p:spPr>
          <a:xfrm>
            <a:off x="4756680" y="1811880"/>
            <a:ext cx="4015800" cy="771120"/>
          </a:xfrm>
          <a:prstGeom prst="rect">
            <a:avLst/>
          </a:prstGeom>
        </p:spPr>
        <p:txBody>
          <a:bodyPr wrap="none" lIns="0" tIns="0" rIns="0" bIns="0"/>
          <a:lstStyle/>
          <a:p>
            <a:endParaRPr/>
          </a:p>
        </p:txBody>
      </p:sp>
      <p:sp>
        <p:nvSpPr>
          <p:cNvPr id="397" name="PlaceHolder 4"/>
          <p:cNvSpPr>
            <a:spLocks noGrp="1"/>
          </p:cNvSpPr>
          <p:nvPr>
            <p:ph type="body"/>
          </p:nvPr>
        </p:nvSpPr>
        <p:spPr>
          <a:xfrm>
            <a:off x="4756680" y="2656800"/>
            <a:ext cx="4015800" cy="771120"/>
          </a:xfrm>
          <a:prstGeom prst="rect">
            <a:avLst/>
          </a:prstGeom>
        </p:spPr>
        <p:txBody>
          <a:bodyPr wrap="none" lIns="0" tIns="0" rIns="0" bIns="0"/>
          <a:lstStyle/>
          <a:p>
            <a:endParaRPr/>
          </a:p>
        </p:txBody>
      </p:sp>
      <p:sp>
        <p:nvSpPr>
          <p:cNvPr id="398" name="PlaceHolder 5"/>
          <p:cNvSpPr>
            <a:spLocks noGrp="1"/>
          </p:cNvSpPr>
          <p:nvPr>
            <p:ph type="body"/>
          </p:nvPr>
        </p:nvSpPr>
        <p:spPr>
          <a:xfrm>
            <a:off x="539640" y="2656800"/>
            <a:ext cx="4015800" cy="771120"/>
          </a:xfrm>
          <a:prstGeom prst="rect">
            <a:avLst/>
          </a:prstGeom>
        </p:spPr>
        <p:txBody>
          <a:bodyPr wrap="none" lIns="0" tIns="0" rIns="0" bIns="0"/>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3" name="PlaceHolder 1"/>
          <p:cNvSpPr>
            <a:spLocks noGrp="1"/>
          </p:cNvSpPr>
          <p:nvPr>
            <p:ph type="title"/>
          </p:nvPr>
        </p:nvSpPr>
        <p:spPr>
          <a:xfrm>
            <a:off x="539640" y="1235880"/>
            <a:ext cx="8229240" cy="711000"/>
          </a:xfrm>
          <a:prstGeom prst="rect">
            <a:avLst/>
          </a:prstGeom>
        </p:spPr>
        <p:txBody>
          <a:bodyPr wrap="none" lIns="0" tIns="0" rIns="0" bIns="0" anchor="ctr"/>
          <a:lstStyle/>
          <a:p>
            <a:endParaRPr/>
          </a:p>
        </p:txBody>
      </p:sp>
      <p:sp>
        <p:nvSpPr>
          <p:cNvPr id="34" name="PlaceHolder 2"/>
          <p:cNvSpPr>
            <a:spLocks noGrp="1"/>
          </p:cNvSpPr>
          <p:nvPr>
            <p:ph type="body"/>
          </p:nvPr>
        </p:nvSpPr>
        <p:spPr>
          <a:xfrm>
            <a:off x="539640" y="1811880"/>
            <a:ext cx="8229240" cy="1616760"/>
          </a:xfrm>
          <a:prstGeom prst="rect">
            <a:avLst/>
          </a:prstGeom>
        </p:spPr>
        <p:txBody>
          <a:bodyPr wrap="none" lIns="0" tIns="0" rIns="0" bIns="0"/>
          <a:lstStyle/>
          <a:p>
            <a:endParaRPr/>
          </a:p>
        </p:txBody>
      </p:sp>
      <p:sp>
        <p:nvSpPr>
          <p:cNvPr id="35" name="PlaceHolder 3"/>
          <p:cNvSpPr>
            <a:spLocks noGrp="1"/>
          </p:cNvSpPr>
          <p:nvPr>
            <p:ph type="body"/>
          </p:nvPr>
        </p:nvSpPr>
        <p:spPr>
          <a:xfrm>
            <a:off x="539640" y="1811880"/>
            <a:ext cx="8229240" cy="1616760"/>
          </a:xfrm>
          <a:prstGeom prst="rect">
            <a:avLst/>
          </a:prstGeom>
        </p:spPr>
        <p:txBody>
          <a:bodyPr wrap="none" lIns="0" tIns="0" rIns="0" bIns="0"/>
          <a:lstStyle/>
          <a:p>
            <a:endParaRPr/>
          </a:p>
        </p:txBody>
      </p:sp>
      <p:pic>
        <p:nvPicPr>
          <p:cNvPr id="36" name="Picture 35"/>
          <p:cNvPicPr/>
          <p:nvPr/>
        </p:nvPicPr>
        <p:blipFill>
          <a:blip r:embed="rId2"/>
          <a:stretch>
            <a:fillRect/>
          </a:stretch>
        </p:blipFill>
        <p:spPr>
          <a:xfrm>
            <a:off x="3640680" y="1811520"/>
            <a:ext cx="2026440" cy="1616760"/>
          </a:xfrm>
          <a:prstGeom prst="rect">
            <a:avLst/>
          </a:prstGeom>
          <a:ln>
            <a:noFill/>
          </a:ln>
        </p:spPr>
      </p:pic>
      <p:pic>
        <p:nvPicPr>
          <p:cNvPr id="37" name="Picture 36"/>
          <p:cNvPicPr/>
          <p:nvPr/>
        </p:nvPicPr>
        <p:blipFill>
          <a:blip r:embed="rId2"/>
          <a:stretch>
            <a:fillRect/>
          </a:stretch>
        </p:blipFill>
        <p:spPr>
          <a:xfrm>
            <a:off x="3640680" y="1811520"/>
            <a:ext cx="2026440" cy="1616760"/>
          </a:xfrm>
          <a:prstGeom prst="rect">
            <a:avLst/>
          </a:prstGeom>
          <a:ln>
            <a:noFill/>
          </a:ln>
        </p:spPr>
      </p:pic>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99" name="PlaceHolder 1"/>
          <p:cNvSpPr>
            <a:spLocks noGrp="1"/>
          </p:cNvSpPr>
          <p:nvPr>
            <p:ph type="title"/>
          </p:nvPr>
        </p:nvSpPr>
        <p:spPr>
          <a:xfrm>
            <a:off x="539640" y="1235880"/>
            <a:ext cx="8229240" cy="711000"/>
          </a:xfrm>
          <a:prstGeom prst="rect">
            <a:avLst/>
          </a:prstGeom>
        </p:spPr>
        <p:txBody>
          <a:bodyPr wrap="none" lIns="0" tIns="0" rIns="0" bIns="0" anchor="ctr"/>
          <a:lstStyle/>
          <a:p>
            <a:endParaRPr/>
          </a:p>
        </p:txBody>
      </p:sp>
      <p:sp>
        <p:nvSpPr>
          <p:cNvPr id="400" name="PlaceHolder 2"/>
          <p:cNvSpPr>
            <a:spLocks noGrp="1"/>
          </p:cNvSpPr>
          <p:nvPr>
            <p:ph type="body"/>
          </p:nvPr>
        </p:nvSpPr>
        <p:spPr>
          <a:xfrm>
            <a:off x="539640" y="1811880"/>
            <a:ext cx="8229240" cy="1616760"/>
          </a:xfrm>
          <a:prstGeom prst="rect">
            <a:avLst/>
          </a:prstGeom>
        </p:spPr>
        <p:txBody>
          <a:bodyPr wrap="none" lIns="0" tIns="0" rIns="0" bIns="0"/>
          <a:lstStyle/>
          <a:p>
            <a:endParaRPr/>
          </a:p>
        </p:txBody>
      </p:sp>
      <p:sp>
        <p:nvSpPr>
          <p:cNvPr id="401" name="PlaceHolder 3"/>
          <p:cNvSpPr>
            <a:spLocks noGrp="1"/>
          </p:cNvSpPr>
          <p:nvPr>
            <p:ph type="body"/>
          </p:nvPr>
        </p:nvSpPr>
        <p:spPr>
          <a:xfrm>
            <a:off x="539640" y="1811880"/>
            <a:ext cx="8229240" cy="1616760"/>
          </a:xfrm>
          <a:prstGeom prst="rect">
            <a:avLst/>
          </a:prstGeom>
        </p:spPr>
        <p:txBody>
          <a:bodyPr wrap="none" lIns="0" tIns="0" rIns="0" bIns="0"/>
          <a:lstStyle/>
          <a:p>
            <a:endParaRPr/>
          </a:p>
        </p:txBody>
      </p:sp>
      <p:pic>
        <p:nvPicPr>
          <p:cNvPr id="402" name="Picture 401"/>
          <p:cNvPicPr/>
          <p:nvPr/>
        </p:nvPicPr>
        <p:blipFill>
          <a:blip r:embed="rId2"/>
          <a:stretch>
            <a:fillRect/>
          </a:stretch>
        </p:blipFill>
        <p:spPr>
          <a:xfrm>
            <a:off x="3640680" y="1811520"/>
            <a:ext cx="2026440" cy="1616760"/>
          </a:xfrm>
          <a:prstGeom prst="rect">
            <a:avLst/>
          </a:prstGeom>
          <a:ln>
            <a:noFill/>
          </a:ln>
        </p:spPr>
      </p:pic>
      <p:pic>
        <p:nvPicPr>
          <p:cNvPr id="403" name="Picture 402"/>
          <p:cNvPicPr/>
          <p:nvPr/>
        </p:nvPicPr>
        <p:blipFill>
          <a:blip r:embed="rId2"/>
          <a:stretch>
            <a:fillRect/>
          </a:stretch>
        </p:blipFill>
        <p:spPr>
          <a:xfrm>
            <a:off x="3640680" y="1811520"/>
            <a:ext cx="2026440" cy="1616760"/>
          </a:xfrm>
          <a:prstGeom prst="rect">
            <a:avLst/>
          </a:prstGeom>
          <a:ln>
            <a:noFill/>
          </a:ln>
        </p:spPr>
      </p:pic>
    </p:spTree>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11" name="PlaceHolder 1"/>
          <p:cNvSpPr>
            <a:spLocks noGrp="1"/>
          </p:cNvSpPr>
          <p:nvPr>
            <p:ph type="title"/>
          </p:nvPr>
        </p:nvSpPr>
        <p:spPr>
          <a:xfrm>
            <a:off x="539640" y="1235880"/>
            <a:ext cx="8229240" cy="711000"/>
          </a:xfrm>
          <a:prstGeom prst="rect">
            <a:avLst/>
          </a:prstGeom>
        </p:spPr>
        <p:txBody>
          <a:bodyPr wrap="none" lIns="0" tIns="0" rIns="0" bIns="0" anchor="ctr"/>
          <a:lstStyle/>
          <a:p>
            <a:endParaRPr/>
          </a:p>
        </p:txBody>
      </p:sp>
      <p:sp>
        <p:nvSpPr>
          <p:cNvPr id="412" name="PlaceHolder 2"/>
          <p:cNvSpPr>
            <a:spLocks noGrp="1"/>
          </p:cNvSpPr>
          <p:nvPr>
            <p:ph type="subTitle"/>
          </p:nvPr>
        </p:nvSpPr>
        <p:spPr>
          <a:xfrm>
            <a:off x="539640" y="1811880"/>
            <a:ext cx="8229240" cy="1617120"/>
          </a:xfrm>
          <a:prstGeom prst="rect">
            <a:avLst/>
          </a:prstGeom>
        </p:spPr>
        <p:txBody>
          <a:bodyPr wrap="none" lIns="0" tIns="0" rIns="0" bIns="0" anchor="ctr"/>
          <a:lstStyle/>
          <a:p>
            <a:pPr algn="ctr"/>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13" name="PlaceHolder 1"/>
          <p:cNvSpPr>
            <a:spLocks noGrp="1"/>
          </p:cNvSpPr>
          <p:nvPr>
            <p:ph type="title"/>
          </p:nvPr>
        </p:nvSpPr>
        <p:spPr>
          <a:xfrm>
            <a:off x="539640" y="1235880"/>
            <a:ext cx="8229240" cy="711000"/>
          </a:xfrm>
          <a:prstGeom prst="rect">
            <a:avLst/>
          </a:prstGeom>
        </p:spPr>
        <p:txBody>
          <a:bodyPr wrap="none" lIns="0" tIns="0" rIns="0" bIns="0" anchor="ctr"/>
          <a:lstStyle/>
          <a:p>
            <a:endParaRPr/>
          </a:p>
        </p:txBody>
      </p:sp>
      <p:sp>
        <p:nvSpPr>
          <p:cNvPr id="414" name="PlaceHolder 2"/>
          <p:cNvSpPr>
            <a:spLocks noGrp="1"/>
          </p:cNvSpPr>
          <p:nvPr>
            <p:ph type="body"/>
          </p:nvPr>
        </p:nvSpPr>
        <p:spPr>
          <a:xfrm>
            <a:off x="539640" y="1811880"/>
            <a:ext cx="8229240" cy="1616760"/>
          </a:xfrm>
          <a:prstGeom prst="rect">
            <a:avLst/>
          </a:prstGeom>
        </p:spPr>
        <p:txBody>
          <a:bodyPr wrap="none" lIns="0" tIns="0" rIns="0" bIns="0"/>
          <a:lstStyle/>
          <a:p>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15" name="PlaceHolder 1"/>
          <p:cNvSpPr>
            <a:spLocks noGrp="1"/>
          </p:cNvSpPr>
          <p:nvPr>
            <p:ph type="title"/>
          </p:nvPr>
        </p:nvSpPr>
        <p:spPr>
          <a:xfrm>
            <a:off x="539640" y="1235880"/>
            <a:ext cx="8229240" cy="711000"/>
          </a:xfrm>
          <a:prstGeom prst="rect">
            <a:avLst/>
          </a:prstGeom>
        </p:spPr>
        <p:txBody>
          <a:bodyPr wrap="none" lIns="0" tIns="0" rIns="0" bIns="0" anchor="ctr"/>
          <a:lstStyle/>
          <a:p>
            <a:endParaRPr/>
          </a:p>
        </p:txBody>
      </p:sp>
      <p:sp>
        <p:nvSpPr>
          <p:cNvPr id="416" name="PlaceHolder 2"/>
          <p:cNvSpPr>
            <a:spLocks noGrp="1"/>
          </p:cNvSpPr>
          <p:nvPr>
            <p:ph type="body"/>
          </p:nvPr>
        </p:nvSpPr>
        <p:spPr>
          <a:xfrm>
            <a:off x="539640" y="1811880"/>
            <a:ext cx="4015800" cy="1616760"/>
          </a:xfrm>
          <a:prstGeom prst="rect">
            <a:avLst/>
          </a:prstGeom>
        </p:spPr>
        <p:txBody>
          <a:bodyPr wrap="none" lIns="0" tIns="0" rIns="0" bIns="0"/>
          <a:lstStyle/>
          <a:p>
            <a:endParaRPr/>
          </a:p>
        </p:txBody>
      </p:sp>
      <p:sp>
        <p:nvSpPr>
          <p:cNvPr id="417" name="PlaceHolder 3"/>
          <p:cNvSpPr>
            <a:spLocks noGrp="1"/>
          </p:cNvSpPr>
          <p:nvPr>
            <p:ph type="body"/>
          </p:nvPr>
        </p:nvSpPr>
        <p:spPr>
          <a:xfrm>
            <a:off x="4756680" y="1811880"/>
            <a:ext cx="4015800" cy="1616760"/>
          </a:xfrm>
          <a:prstGeom prst="rect">
            <a:avLst/>
          </a:prstGeom>
        </p:spPr>
        <p:txBody>
          <a:bodyPr wrap="none" lIns="0" tIns="0" rIns="0" bIns="0"/>
          <a:lstStyle/>
          <a:p>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418" name="PlaceHolder 1"/>
          <p:cNvSpPr>
            <a:spLocks noGrp="1"/>
          </p:cNvSpPr>
          <p:nvPr>
            <p:ph type="title"/>
          </p:nvPr>
        </p:nvSpPr>
        <p:spPr>
          <a:xfrm>
            <a:off x="539640" y="1235880"/>
            <a:ext cx="8229240" cy="711000"/>
          </a:xfrm>
          <a:prstGeom prst="rect">
            <a:avLst/>
          </a:prstGeom>
        </p:spPr>
        <p:txBody>
          <a:bodyPr wrap="none" lIns="0" tIns="0" rIns="0" bIns="0" anchor="ctr"/>
          <a:lstStyle/>
          <a:p>
            <a:endParaRPr/>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419" name="PlaceHolder 1"/>
          <p:cNvSpPr>
            <a:spLocks noGrp="1"/>
          </p:cNvSpPr>
          <p:nvPr>
            <p:ph type="subTitle"/>
          </p:nvPr>
        </p:nvSpPr>
        <p:spPr>
          <a:xfrm>
            <a:off x="539640" y="1235880"/>
            <a:ext cx="8229240" cy="3295800"/>
          </a:xfrm>
          <a:prstGeom prst="rect">
            <a:avLst/>
          </a:prstGeom>
        </p:spPr>
        <p:txBody>
          <a:bodyPr wrap="none" lIns="0" tIns="0" rIns="0" bIns="0" anchor="ctr"/>
          <a:lstStyle/>
          <a:p>
            <a:pPr algn="ctr"/>
            <a:endParaRPr/>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420" name="PlaceHolder 1"/>
          <p:cNvSpPr>
            <a:spLocks noGrp="1"/>
          </p:cNvSpPr>
          <p:nvPr>
            <p:ph type="title"/>
          </p:nvPr>
        </p:nvSpPr>
        <p:spPr>
          <a:xfrm>
            <a:off x="539640" y="1235880"/>
            <a:ext cx="8229240" cy="711000"/>
          </a:xfrm>
          <a:prstGeom prst="rect">
            <a:avLst/>
          </a:prstGeom>
        </p:spPr>
        <p:txBody>
          <a:bodyPr wrap="none" lIns="0" tIns="0" rIns="0" bIns="0" anchor="ctr"/>
          <a:lstStyle/>
          <a:p>
            <a:endParaRPr/>
          </a:p>
        </p:txBody>
      </p:sp>
      <p:sp>
        <p:nvSpPr>
          <p:cNvPr id="421" name="PlaceHolder 2"/>
          <p:cNvSpPr>
            <a:spLocks noGrp="1"/>
          </p:cNvSpPr>
          <p:nvPr>
            <p:ph type="body"/>
          </p:nvPr>
        </p:nvSpPr>
        <p:spPr>
          <a:xfrm>
            <a:off x="539640" y="1811880"/>
            <a:ext cx="4015800" cy="771120"/>
          </a:xfrm>
          <a:prstGeom prst="rect">
            <a:avLst/>
          </a:prstGeom>
        </p:spPr>
        <p:txBody>
          <a:bodyPr wrap="none" lIns="0" tIns="0" rIns="0" bIns="0"/>
          <a:lstStyle/>
          <a:p>
            <a:endParaRPr/>
          </a:p>
        </p:txBody>
      </p:sp>
      <p:sp>
        <p:nvSpPr>
          <p:cNvPr id="422" name="PlaceHolder 3"/>
          <p:cNvSpPr>
            <a:spLocks noGrp="1"/>
          </p:cNvSpPr>
          <p:nvPr>
            <p:ph type="body"/>
          </p:nvPr>
        </p:nvSpPr>
        <p:spPr>
          <a:xfrm>
            <a:off x="539640" y="2656800"/>
            <a:ext cx="4015800" cy="771120"/>
          </a:xfrm>
          <a:prstGeom prst="rect">
            <a:avLst/>
          </a:prstGeom>
        </p:spPr>
        <p:txBody>
          <a:bodyPr wrap="none" lIns="0" tIns="0" rIns="0" bIns="0"/>
          <a:lstStyle/>
          <a:p>
            <a:endParaRPr/>
          </a:p>
        </p:txBody>
      </p:sp>
      <p:sp>
        <p:nvSpPr>
          <p:cNvPr id="423" name="PlaceHolder 4"/>
          <p:cNvSpPr>
            <a:spLocks noGrp="1"/>
          </p:cNvSpPr>
          <p:nvPr>
            <p:ph type="body"/>
          </p:nvPr>
        </p:nvSpPr>
        <p:spPr>
          <a:xfrm>
            <a:off x="4756680" y="1811880"/>
            <a:ext cx="4015800" cy="1616760"/>
          </a:xfrm>
          <a:prstGeom prst="rect">
            <a:avLst/>
          </a:prstGeom>
        </p:spPr>
        <p:txBody>
          <a:bodyPr wrap="none" lIns="0" tIns="0" rIns="0" bIns="0"/>
          <a:lstStyle/>
          <a:p>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424" name="PlaceHolder 1"/>
          <p:cNvSpPr>
            <a:spLocks noGrp="1"/>
          </p:cNvSpPr>
          <p:nvPr>
            <p:ph type="title"/>
          </p:nvPr>
        </p:nvSpPr>
        <p:spPr>
          <a:xfrm>
            <a:off x="539640" y="1235880"/>
            <a:ext cx="8229240" cy="711000"/>
          </a:xfrm>
          <a:prstGeom prst="rect">
            <a:avLst/>
          </a:prstGeom>
        </p:spPr>
        <p:txBody>
          <a:bodyPr wrap="none" lIns="0" tIns="0" rIns="0" bIns="0" anchor="ctr"/>
          <a:lstStyle/>
          <a:p>
            <a:endParaRPr/>
          </a:p>
        </p:txBody>
      </p:sp>
      <p:sp>
        <p:nvSpPr>
          <p:cNvPr id="425" name="PlaceHolder 2"/>
          <p:cNvSpPr>
            <a:spLocks noGrp="1"/>
          </p:cNvSpPr>
          <p:nvPr>
            <p:ph type="body"/>
          </p:nvPr>
        </p:nvSpPr>
        <p:spPr>
          <a:xfrm>
            <a:off x="539640" y="1811880"/>
            <a:ext cx="4015800" cy="1616760"/>
          </a:xfrm>
          <a:prstGeom prst="rect">
            <a:avLst/>
          </a:prstGeom>
        </p:spPr>
        <p:txBody>
          <a:bodyPr wrap="none" lIns="0" tIns="0" rIns="0" bIns="0"/>
          <a:lstStyle/>
          <a:p>
            <a:endParaRPr/>
          </a:p>
        </p:txBody>
      </p:sp>
      <p:sp>
        <p:nvSpPr>
          <p:cNvPr id="426" name="PlaceHolder 3"/>
          <p:cNvSpPr>
            <a:spLocks noGrp="1"/>
          </p:cNvSpPr>
          <p:nvPr>
            <p:ph type="body"/>
          </p:nvPr>
        </p:nvSpPr>
        <p:spPr>
          <a:xfrm>
            <a:off x="4756680" y="1811880"/>
            <a:ext cx="4015800" cy="771120"/>
          </a:xfrm>
          <a:prstGeom prst="rect">
            <a:avLst/>
          </a:prstGeom>
        </p:spPr>
        <p:txBody>
          <a:bodyPr wrap="none" lIns="0" tIns="0" rIns="0" bIns="0"/>
          <a:lstStyle/>
          <a:p>
            <a:endParaRPr/>
          </a:p>
        </p:txBody>
      </p:sp>
      <p:sp>
        <p:nvSpPr>
          <p:cNvPr id="427" name="PlaceHolder 4"/>
          <p:cNvSpPr>
            <a:spLocks noGrp="1"/>
          </p:cNvSpPr>
          <p:nvPr>
            <p:ph type="body"/>
          </p:nvPr>
        </p:nvSpPr>
        <p:spPr>
          <a:xfrm>
            <a:off x="4756680" y="2656800"/>
            <a:ext cx="4015800" cy="771120"/>
          </a:xfrm>
          <a:prstGeom prst="rect">
            <a:avLst/>
          </a:prstGeom>
        </p:spPr>
        <p:txBody>
          <a:bodyPr wrap="none" lIns="0" tIns="0" rIns="0" bIns="0"/>
          <a:lstStyle/>
          <a:p>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428" name="PlaceHolder 1"/>
          <p:cNvSpPr>
            <a:spLocks noGrp="1"/>
          </p:cNvSpPr>
          <p:nvPr>
            <p:ph type="title"/>
          </p:nvPr>
        </p:nvSpPr>
        <p:spPr>
          <a:xfrm>
            <a:off x="539640" y="1235880"/>
            <a:ext cx="8229240" cy="711000"/>
          </a:xfrm>
          <a:prstGeom prst="rect">
            <a:avLst/>
          </a:prstGeom>
        </p:spPr>
        <p:txBody>
          <a:bodyPr wrap="none" lIns="0" tIns="0" rIns="0" bIns="0" anchor="ctr"/>
          <a:lstStyle/>
          <a:p>
            <a:endParaRPr/>
          </a:p>
        </p:txBody>
      </p:sp>
      <p:sp>
        <p:nvSpPr>
          <p:cNvPr id="429" name="PlaceHolder 2"/>
          <p:cNvSpPr>
            <a:spLocks noGrp="1"/>
          </p:cNvSpPr>
          <p:nvPr>
            <p:ph type="body"/>
          </p:nvPr>
        </p:nvSpPr>
        <p:spPr>
          <a:xfrm>
            <a:off x="539640" y="1811880"/>
            <a:ext cx="4015800" cy="771120"/>
          </a:xfrm>
          <a:prstGeom prst="rect">
            <a:avLst/>
          </a:prstGeom>
        </p:spPr>
        <p:txBody>
          <a:bodyPr wrap="none" lIns="0" tIns="0" rIns="0" bIns="0"/>
          <a:lstStyle/>
          <a:p>
            <a:endParaRPr/>
          </a:p>
        </p:txBody>
      </p:sp>
      <p:sp>
        <p:nvSpPr>
          <p:cNvPr id="430" name="PlaceHolder 3"/>
          <p:cNvSpPr>
            <a:spLocks noGrp="1"/>
          </p:cNvSpPr>
          <p:nvPr>
            <p:ph type="body"/>
          </p:nvPr>
        </p:nvSpPr>
        <p:spPr>
          <a:xfrm>
            <a:off x="4756680" y="1811880"/>
            <a:ext cx="4015800" cy="771120"/>
          </a:xfrm>
          <a:prstGeom prst="rect">
            <a:avLst/>
          </a:prstGeom>
        </p:spPr>
        <p:txBody>
          <a:bodyPr wrap="none" lIns="0" tIns="0" rIns="0" bIns="0"/>
          <a:lstStyle/>
          <a:p>
            <a:endParaRPr/>
          </a:p>
        </p:txBody>
      </p:sp>
      <p:sp>
        <p:nvSpPr>
          <p:cNvPr id="431" name="PlaceHolder 4"/>
          <p:cNvSpPr>
            <a:spLocks noGrp="1"/>
          </p:cNvSpPr>
          <p:nvPr>
            <p:ph type="body"/>
          </p:nvPr>
        </p:nvSpPr>
        <p:spPr>
          <a:xfrm>
            <a:off x="539640" y="2656800"/>
            <a:ext cx="8229240" cy="771120"/>
          </a:xfrm>
          <a:prstGeom prst="rect">
            <a:avLst/>
          </a:prstGeom>
        </p:spPr>
        <p:txBody>
          <a:bodyPr wrap="none" lIns="0" tIns="0" rIns="0" bIns="0"/>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432" name="PlaceHolder 1"/>
          <p:cNvSpPr>
            <a:spLocks noGrp="1"/>
          </p:cNvSpPr>
          <p:nvPr>
            <p:ph type="title"/>
          </p:nvPr>
        </p:nvSpPr>
        <p:spPr>
          <a:xfrm>
            <a:off x="539640" y="1235880"/>
            <a:ext cx="8229240" cy="711000"/>
          </a:xfrm>
          <a:prstGeom prst="rect">
            <a:avLst/>
          </a:prstGeom>
        </p:spPr>
        <p:txBody>
          <a:bodyPr wrap="none" lIns="0" tIns="0" rIns="0" bIns="0" anchor="ctr"/>
          <a:lstStyle/>
          <a:p>
            <a:endParaRPr/>
          </a:p>
        </p:txBody>
      </p:sp>
      <p:sp>
        <p:nvSpPr>
          <p:cNvPr id="433" name="PlaceHolder 2"/>
          <p:cNvSpPr>
            <a:spLocks noGrp="1"/>
          </p:cNvSpPr>
          <p:nvPr>
            <p:ph type="body"/>
          </p:nvPr>
        </p:nvSpPr>
        <p:spPr>
          <a:xfrm>
            <a:off x="539640" y="1811880"/>
            <a:ext cx="8229240" cy="771120"/>
          </a:xfrm>
          <a:prstGeom prst="rect">
            <a:avLst/>
          </a:prstGeom>
        </p:spPr>
        <p:txBody>
          <a:bodyPr wrap="none" lIns="0" tIns="0" rIns="0" bIns="0"/>
          <a:lstStyle/>
          <a:p>
            <a:endParaRPr/>
          </a:p>
        </p:txBody>
      </p:sp>
      <p:sp>
        <p:nvSpPr>
          <p:cNvPr id="434" name="PlaceHolder 3"/>
          <p:cNvSpPr>
            <a:spLocks noGrp="1"/>
          </p:cNvSpPr>
          <p:nvPr>
            <p:ph type="body"/>
          </p:nvPr>
        </p:nvSpPr>
        <p:spPr>
          <a:xfrm>
            <a:off x="539640" y="2656800"/>
            <a:ext cx="8229240" cy="771120"/>
          </a:xfrm>
          <a:prstGeom prst="rect">
            <a:avLst/>
          </a:prstGeom>
        </p:spPr>
        <p:txBody>
          <a:bodyPr wrap="none" lIns="0" tIns="0" rIns="0" bIns="0"/>
          <a:lstStyle/>
          <a:p>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435" name="PlaceHolder 1"/>
          <p:cNvSpPr>
            <a:spLocks noGrp="1"/>
          </p:cNvSpPr>
          <p:nvPr>
            <p:ph type="title"/>
          </p:nvPr>
        </p:nvSpPr>
        <p:spPr>
          <a:xfrm>
            <a:off x="539640" y="1235880"/>
            <a:ext cx="8229240" cy="711000"/>
          </a:xfrm>
          <a:prstGeom prst="rect">
            <a:avLst/>
          </a:prstGeom>
        </p:spPr>
        <p:txBody>
          <a:bodyPr wrap="none" lIns="0" tIns="0" rIns="0" bIns="0" anchor="ctr"/>
          <a:lstStyle/>
          <a:p>
            <a:endParaRPr/>
          </a:p>
        </p:txBody>
      </p:sp>
      <p:sp>
        <p:nvSpPr>
          <p:cNvPr id="436" name="PlaceHolder 2"/>
          <p:cNvSpPr>
            <a:spLocks noGrp="1"/>
          </p:cNvSpPr>
          <p:nvPr>
            <p:ph type="body"/>
          </p:nvPr>
        </p:nvSpPr>
        <p:spPr>
          <a:xfrm>
            <a:off x="539640" y="1811880"/>
            <a:ext cx="4015800" cy="771120"/>
          </a:xfrm>
          <a:prstGeom prst="rect">
            <a:avLst/>
          </a:prstGeom>
        </p:spPr>
        <p:txBody>
          <a:bodyPr wrap="none" lIns="0" tIns="0" rIns="0" bIns="0"/>
          <a:lstStyle/>
          <a:p>
            <a:endParaRPr/>
          </a:p>
        </p:txBody>
      </p:sp>
      <p:sp>
        <p:nvSpPr>
          <p:cNvPr id="437" name="PlaceHolder 3"/>
          <p:cNvSpPr>
            <a:spLocks noGrp="1"/>
          </p:cNvSpPr>
          <p:nvPr>
            <p:ph type="body"/>
          </p:nvPr>
        </p:nvSpPr>
        <p:spPr>
          <a:xfrm>
            <a:off x="4756680" y="1811880"/>
            <a:ext cx="4015800" cy="771120"/>
          </a:xfrm>
          <a:prstGeom prst="rect">
            <a:avLst/>
          </a:prstGeom>
        </p:spPr>
        <p:txBody>
          <a:bodyPr wrap="none" lIns="0" tIns="0" rIns="0" bIns="0"/>
          <a:lstStyle/>
          <a:p>
            <a:endParaRPr/>
          </a:p>
        </p:txBody>
      </p:sp>
      <p:sp>
        <p:nvSpPr>
          <p:cNvPr id="438" name="PlaceHolder 4"/>
          <p:cNvSpPr>
            <a:spLocks noGrp="1"/>
          </p:cNvSpPr>
          <p:nvPr>
            <p:ph type="body"/>
          </p:nvPr>
        </p:nvSpPr>
        <p:spPr>
          <a:xfrm>
            <a:off x="4756680" y="2656800"/>
            <a:ext cx="4015800" cy="771120"/>
          </a:xfrm>
          <a:prstGeom prst="rect">
            <a:avLst/>
          </a:prstGeom>
        </p:spPr>
        <p:txBody>
          <a:bodyPr wrap="none" lIns="0" tIns="0" rIns="0" bIns="0"/>
          <a:lstStyle/>
          <a:p>
            <a:endParaRPr/>
          </a:p>
        </p:txBody>
      </p:sp>
      <p:sp>
        <p:nvSpPr>
          <p:cNvPr id="439" name="PlaceHolder 5"/>
          <p:cNvSpPr>
            <a:spLocks noGrp="1"/>
          </p:cNvSpPr>
          <p:nvPr>
            <p:ph type="body"/>
          </p:nvPr>
        </p:nvSpPr>
        <p:spPr>
          <a:xfrm>
            <a:off x="539640" y="2656800"/>
            <a:ext cx="4015800" cy="771120"/>
          </a:xfrm>
          <a:prstGeom prst="rect">
            <a:avLst/>
          </a:prstGeom>
        </p:spPr>
        <p:txBody>
          <a:bodyPr wrap="none" lIns="0" tIns="0" rIns="0" bIns="0"/>
          <a:lstStyle/>
          <a:p>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440" name="PlaceHolder 1"/>
          <p:cNvSpPr>
            <a:spLocks noGrp="1"/>
          </p:cNvSpPr>
          <p:nvPr>
            <p:ph type="title"/>
          </p:nvPr>
        </p:nvSpPr>
        <p:spPr>
          <a:xfrm>
            <a:off x="539640" y="1235880"/>
            <a:ext cx="8229240" cy="711000"/>
          </a:xfrm>
          <a:prstGeom prst="rect">
            <a:avLst/>
          </a:prstGeom>
        </p:spPr>
        <p:txBody>
          <a:bodyPr wrap="none" lIns="0" tIns="0" rIns="0" bIns="0" anchor="ctr"/>
          <a:lstStyle/>
          <a:p>
            <a:endParaRPr/>
          </a:p>
        </p:txBody>
      </p:sp>
      <p:sp>
        <p:nvSpPr>
          <p:cNvPr id="441" name="PlaceHolder 2"/>
          <p:cNvSpPr>
            <a:spLocks noGrp="1"/>
          </p:cNvSpPr>
          <p:nvPr>
            <p:ph type="body"/>
          </p:nvPr>
        </p:nvSpPr>
        <p:spPr>
          <a:xfrm>
            <a:off x="539640" y="1811880"/>
            <a:ext cx="8229240" cy="1616760"/>
          </a:xfrm>
          <a:prstGeom prst="rect">
            <a:avLst/>
          </a:prstGeom>
        </p:spPr>
        <p:txBody>
          <a:bodyPr wrap="none" lIns="0" tIns="0" rIns="0" bIns="0"/>
          <a:lstStyle/>
          <a:p>
            <a:endParaRPr/>
          </a:p>
        </p:txBody>
      </p:sp>
      <p:sp>
        <p:nvSpPr>
          <p:cNvPr id="442" name="PlaceHolder 3"/>
          <p:cNvSpPr>
            <a:spLocks noGrp="1"/>
          </p:cNvSpPr>
          <p:nvPr>
            <p:ph type="body"/>
          </p:nvPr>
        </p:nvSpPr>
        <p:spPr>
          <a:xfrm>
            <a:off x="539640" y="1811880"/>
            <a:ext cx="8229240" cy="1616760"/>
          </a:xfrm>
          <a:prstGeom prst="rect">
            <a:avLst/>
          </a:prstGeom>
        </p:spPr>
        <p:txBody>
          <a:bodyPr wrap="none" lIns="0" tIns="0" rIns="0" bIns="0"/>
          <a:lstStyle/>
          <a:p>
            <a:endParaRPr/>
          </a:p>
        </p:txBody>
      </p:sp>
      <p:pic>
        <p:nvPicPr>
          <p:cNvPr id="443" name="Picture 442"/>
          <p:cNvPicPr/>
          <p:nvPr/>
        </p:nvPicPr>
        <p:blipFill>
          <a:blip r:embed="rId2"/>
          <a:stretch>
            <a:fillRect/>
          </a:stretch>
        </p:blipFill>
        <p:spPr>
          <a:xfrm>
            <a:off x="3640680" y="1811520"/>
            <a:ext cx="2026440" cy="1616760"/>
          </a:xfrm>
          <a:prstGeom prst="rect">
            <a:avLst/>
          </a:prstGeom>
          <a:ln>
            <a:noFill/>
          </a:ln>
        </p:spPr>
      </p:pic>
      <p:pic>
        <p:nvPicPr>
          <p:cNvPr id="444" name="Picture 443"/>
          <p:cNvPicPr/>
          <p:nvPr/>
        </p:nvPicPr>
        <p:blipFill>
          <a:blip r:embed="rId2"/>
          <a:stretch>
            <a:fillRect/>
          </a:stretch>
        </p:blipFill>
        <p:spPr>
          <a:xfrm>
            <a:off x="3640680" y="1811520"/>
            <a:ext cx="2026440" cy="1616760"/>
          </a:xfrm>
          <a:prstGeom prst="rect">
            <a:avLst/>
          </a:prstGeom>
          <a:ln>
            <a:noFill/>
          </a:ln>
        </p:spPr>
      </p:pic>
    </p:spTree>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49" name="PlaceHolder 1"/>
          <p:cNvSpPr>
            <a:spLocks noGrp="1"/>
          </p:cNvSpPr>
          <p:nvPr>
            <p:ph type="title"/>
          </p:nvPr>
        </p:nvSpPr>
        <p:spPr>
          <a:xfrm>
            <a:off x="539640" y="1235880"/>
            <a:ext cx="8229240" cy="711000"/>
          </a:xfrm>
          <a:prstGeom prst="rect">
            <a:avLst/>
          </a:prstGeom>
        </p:spPr>
        <p:txBody>
          <a:bodyPr wrap="none" lIns="0" tIns="0" rIns="0" bIns="0" anchor="ctr"/>
          <a:lstStyle/>
          <a:p>
            <a:endParaRPr/>
          </a:p>
        </p:txBody>
      </p:sp>
      <p:sp>
        <p:nvSpPr>
          <p:cNvPr id="450" name="PlaceHolder 2"/>
          <p:cNvSpPr>
            <a:spLocks noGrp="1"/>
          </p:cNvSpPr>
          <p:nvPr>
            <p:ph type="subTitle"/>
          </p:nvPr>
        </p:nvSpPr>
        <p:spPr>
          <a:xfrm>
            <a:off x="539640" y="1811880"/>
            <a:ext cx="8229240" cy="1617120"/>
          </a:xfrm>
          <a:prstGeom prst="rect">
            <a:avLst/>
          </a:prstGeom>
        </p:spPr>
        <p:txBody>
          <a:bodyPr wrap="none" lIns="0" tIns="0" rIns="0" bIns="0" anchor="ctr"/>
          <a:lstStyle/>
          <a:p>
            <a:pPr algn="ctr"/>
            <a:endParaRPr/>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51" name="PlaceHolder 1"/>
          <p:cNvSpPr>
            <a:spLocks noGrp="1"/>
          </p:cNvSpPr>
          <p:nvPr>
            <p:ph type="title"/>
          </p:nvPr>
        </p:nvSpPr>
        <p:spPr>
          <a:xfrm>
            <a:off x="539640" y="1235880"/>
            <a:ext cx="8229240" cy="711000"/>
          </a:xfrm>
          <a:prstGeom prst="rect">
            <a:avLst/>
          </a:prstGeom>
        </p:spPr>
        <p:txBody>
          <a:bodyPr wrap="none" lIns="0" tIns="0" rIns="0" bIns="0" anchor="ctr"/>
          <a:lstStyle/>
          <a:p>
            <a:endParaRPr/>
          </a:p>
        </p:txBody>
      </p:sp>
      <p:sp>
        <p:nvSpPr>
          <p:cNvPr id="452" name="PlaceHolder 2"/>
          <p:cNvSpPr>
            <a:spLocks noGrp="1"/>
          </p:cNvSpPr>
          <p:nvPr>
            <p:ph type="body"/>
          </p:nvPr>
        </p:nvSpPr>
        <p:spPr>
          <a:xfrm>
            <a:off x="539640" y="1811880"/>
            <a:ext cx="8229240" cy="1616760"/>
          </a:xfrm>
          <a:prstGeom prst="rect">
            <a:avLst/>
          </a:prstGeom>
        </p:spPr>
        <p:txBody>
          <a:bodyPr wrap="none" lIns="0" tIns="0" rIns="0" bIns="0"/>
          <a:lstStyle/>
          <a:p>
            <a:endParaRPr/>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53" name="PlaceHolder 1"/>
          <p:cNvSpPr>
            <a:spLocks noGrp="1"/>
          </p:cNvSpPr>
          <p:nvPr>
            <p:ph type="title"/>
          </p:nvPr>
        </p:nvSpPr>
        <p:spPr>
          <a:xfrm>
            <a:off x="539640" y="1235880"/>
            <a:ext cx="8229240" cy="711000"/>
          </a:xfrm>
          <a:prstGeom prst="rect">
            <a:avLst/>
          </a:prstGeom>
        </p:spPr>
        <p:txBody>
          <a:bodyPr wrap="none" lIns="0" tIns="0" rIns="0" bIns="0" anchor="ctr"/>
          <a:lstStyle/>
          <a:p>
            <a:endParaRPr/>
          </a:p>
        </p:txBody>
      </p:sp>
      <p:sp>
        <p:nvSpPr>
          <p:cNvPr id="454" name="PlaceHolder 2"/>
          <p:cNvSpPr>
            <a:spLocks noGrp="1"/>
          </p:cNvSpPr>
          <p:nvPr>
            <p:ph type="body"/>
          </p:nvPr>
        </p:nvSpPr>
        <p:spPr>
          <a:xfrm>
            <a:off x="539640" y="1811880"/>
            <a:ext cx="4015800" cy="1616760"/>
          </a:xfrm>
          <a:prstGeom prst="rect">
            <a:avLst/>
          </a:prstGeom>
        </p:spPr>
        <p:txBody>
          <a:bodyPr wrap="none" lIns="0" tIns="0" rIns="0" bIns="0"/>
          <a:lstStyle/>
          <a:p>
            <a:endParaRPr/>
          </a:p>
        </p:txBody>
      </p:sp>
      <p:sp>
        <p:nvSpPr>
          <p:cNvPr id="455" name="PlaceHolder 3"/>
          <p:cNvSpPr>
            <a:spLocks noGrp="1"/>
          </p:cNvSpPr>
          <p:nvPr>
            <p:ph type="body"/>
          </p:nvPr>
        </p:nvSpPr>
        <p:spPr>
          <a:xfrm>
            <a:off x="4756680" y="1811880"/>
            <a:ext cx="4015800" cy="1616760"/>
          </a:xfrm>
          <a:prstGeom prst="rect">
            <a:avLst/>
          </a:prstGeom>
        </p:spPr>
        <p:txBody>
          <a:bodyPr wrap="none" lIns="0" tIns="0" rIns="0" bIns="0"/>
          <a:lstStyle/>
          <a:p>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456" name="PlaceHolder 1"/>
          <p:cNvSpPr>
            <a:spLocks noGrp="1"/>
          </p:cNvSpPr>
          <p:nvPr>
            <p:ph type="title"/>
          </p:nvPr>
        </p:nvSpPr>
        <p:spPr>
          <a:xfrm>
            <a:off x="539640" y="1235880"/>
            <a:ext cx="8229240" cy="711000"/>
          </a:xfrm>
          <a:prstGeom prst="rect">
            <a:avLst/>
          </a:prstGeom>
        </p:spPr>
        <p:txBody>
          <a:bodyPr wrap="none" lIns="0" tIns="0" rIns="0" bIns="0" anchor="ctr"/>
          <a:lstStyle/>
          <a:p>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457" name="PlaceHolder 1"/>
          <p:cNvSpPr>
            <a:spLocks noGrp="1"/>
          </p:cNvSpPr>
          <p:nvPr>
            <p:ph type="subTitle"/>
          </p:nvPr>
        </p:nvSpPr>
        <p:spPr>
          <a:xfrm>
            <a:off x="539640" y="1235880"/>
            <a:ext cx="8229240" cy="3295800"/>
          </a:xfrm>
          <a:prstGeom prst="rect">
            <a:avLst/>
          </a:prstGeom>
        </p:spPr>
        <p:txBody>
          <a:bodyPr wrap="none" lIns="0" tIns="0" rIns="0" bIns="0" anchor="ctr"/>
          <a:lstStyle/>
          <a:p>
            <a:pPr algn="ctr"/>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458" name="PlaceHolder 1"/>
          <p:cNvSpPr>
            <a:spLocks noGrp="1"/>
          </p:cNvSpPr>
          <p:nvPr>
            <p:ph type="title"/>
          </p:nvPr>
        </p:nvSpPr>
        <p:spPr>
          <a:xfrm>
            <a:off x="539640" y="1235880"/>
            <a:ext cx="8229240" cy="711000"/>
          </a:xfrm>
          <a:prstGeom prst="rect">
            <a:avLst/>
          </a:prstGeom>
        </p:spPr>
        <p:txBody>
          <a:bodyPr wrap="none" lIns="0" tIns="0" rIns="0" bIns="0" anchor="ctr"/>
          <a:lstStyle/>
          <a:p>
            <a:endParaRPr/>
          </a:p>
        </p:txBody>
      </p:sp>
      <p:sp>
        <p:nvSpPr>
          <p:cNvPr id="459" name="PlaceHolder 2"/>
          <p:cNvSpPr>
            <a:spLocks noGrp="1"/>
          </p:cNvSpPr>
          <p:nvPr>
            <p:ph type="body"/>
          </p:nvPr>
        </p:nvSpPr>
        <p:spPr>
          <a:xfrm>
            <a:off x="539640" y="1811880"/>
            <a:ext cx="4015800" cy="771120"/>
          </a:xfrm>
          <a:prstGeom prst="rect">
            <a:avLst/>
          </a:prstGeom>
        </p:spPr>
        <p:txBody>
          <a:bodyPr wrap="none" lIns="0" tIns="0" rIns="0" bIns="0"/>
          <a:lstStyle/>
          <a:p>
            <a:endParaRPr/>
          </a:p>
        </p:txBody>
      </p:sp>
      <p:sp>
        <p:nvSpPr>
          <p:cNvPr id="460" name="PlaceHolder 3"/>
          <p:cNvSpPr>
            <a:spLocks noGrp="1"/>
          </p:cNvSpPr>
          <p:nvPr>
            <p:ph type="body"/>
          </p:nvPr>
        </p:nvSpPr>
        <p:spPr>
          <a:xfrm>
            <a:off x="539640" y="2656800"/>
            <a:ext cx="4015800" cy="771120"/>
          </a:xfrm>
          <a:prstGeom prst="rect">
            <a:avLst/>
          </a:prstGeom>
        </p:spPr>
        <p:txBody>
          <a:bodyPr wrap="none" lIns="0" tIns="0" rIns="0" bIns="0"/>
          <a:lstStyle/>
          <a:p>
            <a:endParaRPr/>
          </a:p>
        </p:txBody>
      </p:sp>
      <p:sp>
        <p:nvSpPr>
          <p:cNvPr id="461" name="PlaceHolder 4"/>
          <p:cNvSpPr>
            <a:spLocks noGrp="1"/>
          </p:cNvSpPr>
          <p:nvPr>
            <p:ph type="body"/>
          </p:nvPr>
        </p:nvSpPr>
        <p:spPr>
          <a:xfrm>
            <a:off x="4756680" y="1811880"/>
            <a:ext cx="4015800" cy="1616760"/>
          </a:xfrm>
          <a:prstGeom prst="rect">
            <a:avLst/>
          </a:prstGeom>
        </p:spPr>
        <p:txBody>
          <a:bodyPr wrap="none" lIns="0" tIns="0" rIns="0" bIns="0"/>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2" name="PlaceHolder 1"/>
          <p:cNvSpPr>
            <a:spLocks noGrp="1"/>
          </p:cNvSpPr>
          <p:nvPr>
            <p:ph type="title"/>
          </p:nvPr>
        </p:nvSpPr>
        <p:spPr>
          <a:xfrm>
            <a:off x="539640" y="1235880"/>
            <a:ext cx="8229240" cy="711000"/>
          </a:xfrm>
          <a:prstGeom prst="rect">
            <a:avLst/>
          </a:prstGeom>
        </p:spPr>
        <p:txBody>
          <a:bodyPr wrap="none" lIns="0" tIns="0" rIns="0" bIns="0" anchor="ctr"/>
          <a:lstStyle/>
          <a:p>
            <a:endParaRPr/>
          </a:p>
        </p:txBody>
      </p:sp>
      <p:sp>
        <p:nvSpPr>
          <p:cNvPr id="43" name="PlaceHolder 2"/>
          <p:cNvSpPr>
            <a:spLocks noGrp="1"/>
          </p:cNvSpPr>
          <p:nvPr>
            <p:ph type="subTitle"/>
          </p:nvPr>
        </p:nvSpPr>
        <p:spPr>
          <a:xfrm>
            <a:off x="539640" y="1811880"/>
            <a:ext cx="8229240" cy="1617120"/>
          </a:xfrm>
          <a:prstGeom prst="rect">
            <a:avLst/>
          </a:prstGeom>
        </p:spPr>
        <p:txBody>
          <a:bodyPr wrap="none" lIns="0" tIns="0" rIns="0" bIns="0" anchor="ctr"/>
          <a:lstStyle/>
          <a:p>
            <a:pPr algn="ctr"/>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462" name="PlaceHolder 1"/>
          <p:cNvSpPr>
            <a:spLocks noGrp="1"/>
          </p:cNvSpPr>
          <p:nvPr>
            <p:ph type="title"/>
          </p:nvPr>
        </p:nvSpPr>
        <p:spPr>
          <a:xfrm>
            <a:off x="539640" y="1235880"/>
            <a:ext cx="8229240" cy="711000"/>
          </a:xfrm>
          <a:prstGeom prst="rect">
            <a:avLst/>
          </a:prstGeom>
        </p:spPr>
        <p:txBody>
          <a:bodyPr wrap="none" lIns="0" tIns="0" rIns="0" bIns="0" anchor="ctr"/>
          <a:lstStyle/>
          <a:p>
            <a:endParaRPr/>
          </a:p>
        </p:txBody>
      </p:sp>
      <p:sp>
        <p:nvSpPr>
          <p:cNvPr id="463" name="PlaceHolder 2"/>
          <p:cNvSpPr>
            <a:spLocks noGrp="1"/>
          </p:cNvSpPr>
          <p:nvPr>
            <p:ph type="body"/>
          </p:nvPr>
        </p:nvSpPr>
        <p:spPr>
          <a:xfrm>
            <a:off x="539640" y="1811880"/>
            <a:ext cx="4015800" cy="1616760"/>
          </a:xfrm>
          <a:prstGeom prst="rect">
            <a:avLst/>
          </a:prstGeom>
        </p:spPr>
        <p:txBody>
          <a:bodyPr wrap="none" lIns="0" tIns="0" rIns="0" bIns="0"/>
          <a:lstStyle/>
          <a:p>
            <a:endParaRPr/>
          </a:p>
        </p:txBody>
      </p:sp>
      <p:sp>
        <p:nvSpPr>
          <p:cNvPr id="464" name="PlaceHolder 3"/>
          <p:cNvSpPr>
            <a:spLocks noGrp="1"/>
          </p:cNvSpPr>
          <p:nvPr>
            <p:ph type="body"/>
          </p:nvPr>
        </p:nvSpPr>
        <p:spPr>
          <a:xfrm>
            <a:off x="4756680" y="1811880"/>
            <a:ext cx="4015800" cy="771120"/>
          </a:xfrm>
          <a:prstGeom prst="rect">
            <a:avLst/>
          </a:prstGeom>
        </p:spPr>
        <p:txBody>
          <a:bodyPr wrap="none" lIns="0" tIns="0" rIns="0" bIns="0"/>
          <a:lstStyle/>
          <a:p>
            <a:endParaRPr/>
          </a:p>
        </p:txBody>
      </p:sp>
      <p:sp>
        <p:nvSpPr>
          <p:cNvPr id="465" name="PlaceHolder 4"/>
          <p:cNvSpPr>
            <a:spLocks noGrp="1"/>
          </p:cNvSpPr>
          <p:nvPr>
            <p:ph type="body"/>
          </p:nvPr>
        </p:nvSpPr>
        <p:spPr>
          <a:xfrm>
            <a:off x="4756680" y="2656800"/>
            <a:ext cx="4015800" cy="771120"/>
          </a:xfrm>
          <a:prstGeom prst="rect">
            <a:avLst/>
          </a:prstGeom>
        </p:spPr>
        <p:txBody>
          <a:bodyPr wrap="none" lIns="0" tIns="0" rIns="0" bIns="0"/>
          <a:lstStyle/>
          <a:p>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466" name="PlaceHolder 1"/>
          <p:cNvSpPr>
            <a:spLocks noGrp="1"/>
          </p:cNvSpPr>
          <p:nvPr>
            <p:ph type="title"/>
          </p:nvPr>
        </p:nvSpPr>
        <p:spPr>
          <a:xfrm>
            <a:off x="539640" y="1235880"/>
            <a:ext cx="8229240" cy="711000"/>
          </a:xfrm>
          <a:prstGeom prst="rect">
            <a:avLst/>
          </a:prstGeom>
        </p:spPr>
        <p:txBody>
          <a:bodyPr wrap="none" lIns="0" tIns="0" rIns="0" bIns="0" anchor="ctr"/>
          <a:lstStyle/>
          <a:p>
            <a:endParaRPr/>
          </a:p>
        </p:txBody>
      </p:sp>
      <p:sp>
        <p:nvSpPr>
          <p:cNvPr id="467" name="PlaceHolder 2"/>
          <p:cNvSpPr>
            <a:spLocks noGrp="1"/>
          </p:cNvSpPr>
          <p:nvPr>
            <p:ph type="body"/>
          </p:nvPr>
        </p:nvSpPr>
        <p:spPr>
          <a:xfrm>
            <a:off x="539640" y="1811880"/>
            <a:ext cx="4015800" cy="771120"/>
          </a:xfrm>
          <a:prstGeom prst="rect">
            <a:avLst/>
          </a:prstGeom>
        </p:spPr>
        <p:txBody>
          <a:bodyPr wrap="none" lIns="0" tIns="0" rIns="0" bIns="0"/>
          <a:lstStyle/>
          <a:p>
            <a:endParaRPr/>
          </a:p>
        </p:txBody>
      </p:sp>
      <p:sp>
        <p:nvSpPr>
          <p:cNvPr id="468" name="PlaceHolder 3"/>
          <p:cNvSpPr>
            <a:spLocks noGrp="1"/>
          </p:cNvSpPr>
          <p:nvPr>
            <p:ph type="body"/>
          </p:nvPr>
        </p:nvSpPr>
        <p:spPr>
          <a:xfrm>
            <a:off x="4756680" y="1811880"/>
            <a:ext cx="4015800" cy="771120"/>
          </a:xfrm>
          <a:prstGeom prst="rect">
            <a:avLst/>
          </a:prstGeom>
        </p:spPr>
        <p:txBody>
          <a:bodyPr wrap="none" lIns="0" tIns="0" rIns="0" bIns="0"/>
          <a:lstStyle/>
          <a:p>
            <a:endParaRPr/>
          </a:p>
        </p:txBody>
      </p:sp>
      <p:sp>
        <p:nvSpPr>
          <p:cNvPr id="469" name="PlaceHolder 4"/>
          <p:cNvSpPr>
            <a:spLocks noGrp="1"/>
          </p:cNvSpPr>
          <p:nvPr>
            <p:ph type="body"/>
          </p:nvPr>
        </p:nvSpPr>
        <p:spPr>
          <a:xfrm>
            <a:off x="539640" y="2656800"/>
            <a:ext cx="8229240" cy="771120"/>
          </a:xfrm>
          <a:prstGeom prst="rect">
            <a:avLst/>
          </a:prstGeom>
        </p:spPr>
        <p:txBody>
          <a:bodyPr wrap="none" lIns="0" tIns="0" rIns="0" bIns="0"/>
          <a:lstStyle/>
          <a:p>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470" name="PlaceHolder 1"/>
          <p:cNvSpPr>
            <a:spLocks noGrp="1"/>
          </p:cNvSpPr>
          <p:nvPr>
            <p:ph type="title"/>
          </p:nvPr>
        </p:nvSpPr>
        <p:spPr>
          <a:xfrm>
            <a:off x="539640" y="1235880"/>
            <a:ext cx="8229240" cy="711000"/>
          </a:xfrm>
          <a:prstGeom prst="rect">
            <a:avLst/>
          </a:prstGeom>
        </p:spPr>
        <p:txBody>
          <a:bodyPr wrap="none" lIns="0" tIns="0" rIns="0" bIns="0" anchor="ctr"/>
          <a:lstStyle/>
          <a:p>
            <a:endParaRPr/>
          </a:p>
        </p:txBody>
      </p:sp>
      <p:sp>
        <p:nvSpPr>
          <p:cNvPr id="471" name="PlaceHolder 2"/>
          <p:cNvSpPr>
            <a:spLocks noGrp="1"/>
          </p:cNvSpPr>
          <p:nvPr>
            <p:ph type="body"/>
          </p:nvPr>
        </p:nvSpPr>
        <p:spPr>
          <a:xfrm>
            <a:off x="539640" y="1811880"/>
            <a:ext cx="8229240" cy="771120"/>
          </a:xfrm>
          <a:prstGeom prst="rect">
            <a:avLst/>
          </a:prstGeom>
        </p:spPr>
        <p:txBody>
          <a:bodyPr wrap="none" lIns="0" tIns="0" rIns="0" bIns="0"/>
          <a:lstStyle/>
          <a:p>
            <a:endParaRPr/>
          </a:p>
        </p:txBody>
      </p:sp>
      <p:sp>
        <p:nvSpPr>
          <p:cNvPr id="472" name="PlaceHolder 3"/>
          <p:cNvSpPr>
            <a:spLocks noGrp="1"/>
          </p:cNvSpPr>
          <p:nvPr>
            <p:ph type="body"/>
          </p:nvPr>
        </p:nvSpPr>
        <p:spPr>
          <a:xfrm>
            <a:off x="539640" y="2656800"/>
            <a:ext cx="8229240" cy="771120"/>
          </a:xfrm>
          <a:prstGeom prst="rect">
            <a:avLst/>
          </a:prstGeom>
        </p:spPr>
        <p:txBody>
          <a:bodyPr wrap="none" lIns="0" tIns="0" rIns="0" bIns="0"/>
          <a:lstStyle/>
          <a:p>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473" name="PlaceHolder 1"/>
          <p:cNvSpPr>
            <a:spLocks noGrp="1"/>
          </p:cNvSpPr>
          <p:nvPr>
            <p:ph type="title"/>
          </p:nvPr>
        </p:nvSpPr>
        <p:spPr>
          <a:xfrm>
            <a:off x="539640" y="1235880"/>
            <a:ext cx="8229240" cy="711000"/>
          </a:xfrm>
          <a:prstGeom prst="rect">
            <a:avLst/>
          </a:prstGeom>
        </p:spPr>
        <p:txBody>
          <a:bodyPr wrap="none" lIns="0" tIns="0" rIns="0" bIns="0" anchor="ctr"/>
          <a:lstStyle/>
          <a:p>
            <a:endParaRPr/>
          </a:p>
        </p:txBody>
      </p:sp>
      <p:sp>
        <p:nvSpPr>
          <p:cNvPr id="474" name="PlaceHolder 2"/>
          <p:cNvSpPr>
            <a:spLocks noGrp="1"/>
          </p:cNvSpPr>
          <p:nvPr>
            <p:ph type="body"/>
          </p:nvPr>
        </p:nvSpPr>
        <p:spPr>
          <a:xfrm>
            <a:off x="539640" y="1811880"/>
            <a:ext cx="4015800" cy="771120"/>
          </a:xfrm>
          <a:prstGeom prst="rect">
            <a:avLst/>
          </a:prstGeom>
        </p:spPr>
        <p:txBody>
          <a:bodyPr wrap="none" lIns="0" tIns="0" rIns="0" bIns="0"/>
          <a:lstStyle/>
          <a:p>
            <a:endParaRPr/>
          </a:p>
        </p:txBody>
      </p:sp>
      <p:sp>
        <p:nvSpPr>
          <p:cNvPr id="475" name="PlaceHolder 3"/>
          <p:cNvSpPr>
            <a:spLocks noGrp="1"/>
          </p:cNvSpPr>
          <p:nvPr>
            <p:ph type="body"/>
          </p:nvPr>
        </p:nvSpPr>
        <p:spPr>
          <a:xfrm>
            <a:off x="4756680" y="1811880"/>
            <a:ext cx="4015800" cy="771120"/>
          </a:xfrm>
          <a:prstGeom prst="rect">
            <a:avLst/>
          </a:prstGeom>
        </p:spPr>
        <p:txBody>
          <a:bodyPr wrap="none" lIns="0" tIns="0" rIns="0" bIns="0"/>
          <a:lstStyle/>
          <a:p>
            <a:endParaRPr/>
          </a:p>
        </p:txBody>
      </p:sp>
      <p:sp>
        <p:nvSpPr>
          <p:cNvPr id="476" name="PlaceHolder 4"/>
          <p:cNvSpPr>
            <a:spLocks noGrp="1"/>
          </p:cNvSpPr>
          <p:nvPr>
            <p:ph type="body"/>
          </p:nvPr>
        </p:nvSpPr>
        <p:spPr>
          <a:xfrm>
            <a:off x="4756680" y="2656800"/>
            <a:ext cx="4015800" cy="771120"/>
          </a:xfrm>
          <a:prstGeom prst="rect">
            <a:avLst/>
          </a:prstGeom>
        </p:spPr>
        <p:txBody>
          <a:bodyPr wrap="none" lIns="0" tIns="0" rIns="0" bIns="0"/>
          <a:lstStyle/>
          <a:p>
            <a:endParaRPr/>
          </a:p>
        </p:txBody>
      </p:sp>
      <p:sp>
        <p:nvSpPr>
          <p:cNvPr id="477" name="PlaceHolder 5"/>
          <p:cNvSpPr>
            <a:spLocks noGrp="1"/>
          </p:cNvSpPr>
          <p:nvPr>
            <p:ph type="body"/>
          </p:nvPr>
        </p:nvSpPr>
        <p:spPr>
          <a:xfrm>
            <a:off x="539640" y="2656800"/>
            <a:ext cx="4015800" cy="771120"/>
          </a:xfrm>
          <a:prstGeom prst="rect">
            <a:avLst/>
          </a:prstGeom>
        </p:spPr>
        <p:txBody>
          <a:bodyPr wrap="none" lIns="0" tIns="0" rIns="0" bIns="0"/>
          <a:lstStyle/>
          <a:p>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478" name="PlaceHolder 1"/>
          <p:cNvSpPr>
            <a:spLocks noGrp="1"/>
          </p:cNvSpPr>
          <p:nvPr>
            <p:ph type="title"/>
          </p:nvPr>
        </p:nvSpPr>
        <p:spPr>
          <a:xfrm>
            <a:off x="539640" y="1235880"/>
            <a:ext cx="8229240" cy="711000"/>
          </a:xfrm>
          <a:prstGeom prst="rect">
            <a:avLst/>
          </a:prstGeom>
        </p:spPr>
        <p:txBody>
          <a:bodyPr wrap="none" lIns="0" tIns="0" rIns="0" bIns="0" anchor="ctr"/>
          <a:lstStyle/>
          <a:p>
            <a:endParaRPr/>
          </a:p>
        </p:txBody>
      </p:sp>
      <p:sp>
        <p:nvSpPr>
          <p:cNvPr id="479" name="PlaceHolder 2"/>
          <p:cNvSpPr>
            <a:spLocks noGrp="1"/>
          </p:cNvSpPr>
          <p:nvPr>
            <p:ph type="body"/>
          </p:nvPr>
        </p:nvSpPr>
        <p:spPr>
          <a:xfrm>
            <a:off x="539640" y="1811880"/>
            <a:ext cx="8229240" cy="1616760"/>
          </a:xfrm>
          <a:prstGeom prst="rect">
            <a:avLst/>
          </a:prstGeom>
        </p:spPr>
        <p:txBody>
          <a:bodyPr wrap="none" lIns="0" tIns="0" rIns="0" bIns="0"/>
          <a:lstStyle/>
          <a:p>
            <a:endParaRPr/>
          </a:p>
        </p:txBody>
      </p:sp>
      <p:sp>
        <p:nvSpPr>
          <p:cNvPr id="480" name="PlaceHolder 3"/>
          <p:cNvSpPr>
            <a:spLocks noGrp="1"/>
          </p:cNvSpPr>
          <p:nvPr>
            <p:ph type="body"/>
          </p:nvPr>
        </p:nvSpPr>
        <p:spPr>
          <a:xfrm>
            <a:off x="539640" y="1811880"/>
            <a:ext cx="8229240" cy="1616760"/>
          </a:xfrm>
          <a:prstGeom prst="rect">
            <a:avLst/>
          </a:prstGeom>
        </p:spPr>
        <p:txBody>
          <a:bodyPr wrap="none" lIns="0" tIns="0" rIns="0" bIns="0"/>
          <a:lstStyle/>
          <a:p>
            <a:endParaRPr/>
          </a:p>
        </p:txBody>
      </p:sp>
      <p:pic>
        <p:nvPicPr>
          <p:cNvPr id="481" name="Picture 480"/>
          <p:cNvPicPr/>
          <p:nvPr/>
        </p:nvPicPr>
        <p:blipFill>
          <a:blip r:embed="rId2"/>
          <a:stretch>
            <a:fillRect/>
          </a:stretch>
        </p:blipFill>
        <p:spPr>
          <a:xfrm>
            <a:off x="3640680" y="1811520"/>
            <a:ext cx="2026440" cy="1616760"/>
          </a:xfrm>
          <a:prstGeom prst="rect">
            <a:avLst/>
          </a:prstGeom>
          <a:ln>
            <a:noFill/>
          </a:ln>
        </p:spPr>
      </p:pic>
      <p:pic>
        <p:nvPicPr>
          <p:cNvPr id="482" name="Picture 481"/>
          <p:cNvPicPr/>
          <p:nvPr/>
        </p:nvPicPr>
        <p:blipFill>
          <a:blip r:embed="rId2"/>
          <a:stretch>
            <a:fillRect/>
          </a:stretch>
        </p:blipFill>
        <p:spPr>
          <a:xfrm>
            <a:off x="3640680" y="1811520"/>
            <a:ext cx="2026440" cy="1616760"/>
          </a:xfrm>
          <a:prstGeom prst="rect">
            <a:avLst/>
          </a:prstGeom>
          <a:ln>
            <a:noFill/>
          </a:ln>
        </p:spPr>
      </p:pic>
    </p:spTree>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90" name="PlaceHolder 1"/>
          <p:cNvSpPr>
            <a:spLocks noGrp="1"/>
          </p:cNvSpPr>
          <p:nvPr>
            <p:ph type="title"/>
          </p:nvPr>
        </p:nvSpPr>
        <p:spPr>
          <a:xfrm>
            <a:off x="539640" y="1235880"/>
            <a:ext cx="8229240" cy="711000"/>
          </a:xfrm>
          <a:prstGeom prst="rect">
            <a:avLst/>
          </a:prstGeom>
        </p:spPr>
        <p:txBody>
          <a:bodyPr wrap="none" lIns="0" tIns="0" rIns="0" bIns="0" anchor="ctr"/>
          <a:lstStyle/>
          <a:p>
            <a:endParaRPr/>
          </a:p>
        </p:txBody>
      </p:sp>
      <p:sp>
        <p:nvSpPr>
          <p:cNvPr id="491" name="PlaceHolder 2"/>
          <p:cNvSpPr>
            <a:spLocks noGrp="1"/>
          </p:cNvSpPr>
          <p:nvPr>
            <p:ph type="subTitle"/>
          </p:nvPr>
        </p:nvSpPr>
        <p:spPr>
          <a:xfrm>
            <a:off x="539640" y="1811880"/>
            <a:ext cx="8229240" cy="1617120"/>
          </a:xfrm>
          <a:prstGeom prst="rect">
            <a:avLst/>
          </a:prstGeom>
        </p:spPr>
        <p:txBody>
          <a:bodyPr wrap="none" lIns="0" tIns="0" rIns="0" bIns="0" anchor="ctr"/>
          <a:lstStyle/>
          <a:p>
            <a:pPr algn="ctr"/>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92" name="PlaceHolder 1"/>
          <p:cNvSpPr>
            <a:spLocks noGrp="1"/>
          </p:cNvSpPr>
          <p:nvPr>
            <p:ph type="title"/>
          </p:nvPr>
        </p:nvSpPr>
        <p:spPr>
          <a:xfrm>
            <a:off x="539640" y="1235880"/>
            <a:ext cx="8229240" cy="711000"/>
          </a:xfrm>
          <a:prstGeom prst="rect">
            <a:avLst/>
          </a:prstGeom>
        </p:spPr>
        <p:txBody>
          <a:bodyPr wrap="none" lIns="0" tIns="0" rIns="0" bIns="0" anchor="ctr"/>
          <a:lstStyle/>
          <a:p>
            <a:endParaRPr/>
          </a:p>
        </p:txBody>
      </p:sp>
      <p:sp>
        <p:nvSpPr>
          <p:cNvPr id="493" name="PlaceHolder 2"/>
          <p:cNvSpPr>
            <a:spLocks noGrp="1"/>
          </p:cNvSpPr>
          <p:nvPr>
            <p:ph type="body"/>
          </p:nvPr>
        </p:nvSpPr>
        <p:spPr>
          <a:xfrm>
            <a:off x="539640" y="1811880"/>
            <a:ext cx="8229240" cy="1616760"/>
          </a:xfrm>
          <a:prstGeom prst="rect">
            <a:avLst/>
          </a:prstGeom>
        </p:spPr>
        <p:txBody>
          <a:bodyPr wrap="none" lIns="0" tIns="0" rIns="0" bIns="0"/>
          <a:lstStyle/>
          <a:p>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94" name="PlaceHolder 1"/>
          <p:cNvSpPr>
            <a:spLocks noGrp="1"/>
          </p:cNvSpPr>
          <p:nvPr>
            <p:ph type="title"/>
          </p:nvPr>
        </p:nvSpPr>
        <p:spPr>
          <a:xfrm>
            <a:off x="539640" y="1235880"/>
            <a:ext cx="8229240" cy="711000"/>
          </a:xfrm>
          <a:prstGeom prst="rect">
            <a:avLst/>
          </a:prstGeom>
        </p:spPr>
        <p:txBody>
          <a:bodyPr wrap="none" lIns="0" tIns="0" rIns="0" bIns="0" anchor="ctr"/>
          <a:lstStyle/>
          <a:p>
            <a:endParaRPr/>
          </a:p>
        </p:txBody>
      </p:sp>
      <p:sp>
        <p:nvSpPr>
          <p:cNvPr id="495" name="PlaceHolder 2"/>
          <p:cNvSpPr>
            <a:spLocks noGrp="1"/>
          </p:cNvSpPr>
          <p:nvPr>
            <p:ph type="body"/>
          </p:nvPr>
        </p:nvSpPr>
        <p:spPr>
          <a:xfrm>
            <a:off x="539640" y="1811880"/>
            <a:ext cx="4015800" cy="1616760"/>
          </a:xfrm>
          <a:prstGeom prst="rect">
            <a:avLst/>
          </a:prstGeom>
        </p:spPr>
        <p:txBody>
          <a:bodyPr wrap="none" lIns="0" tIns="0" rIns="0" bIns="0"/>
          <a:lstStyle/>
          <a:p>
            <a:endParaRPr/>
          </a:p>
        </p:txBody>
      </p:sp>
      <p:sp>
        <p:nvSpPr>
          <p:cNvPr id="496" name="PlaceHolder 3"/>
          <p:cNvSpPr>
            <a:spLocks noGrp="1"/>
          </p:cNvSpPr>
          <p:nvPr>
            <p:ph type="body"/>
          </p:nvPr>
        </p:nvSpPr>
        <p:spPr>
          <a:xfrm>
            <a:off x="4756680" y="1811880"/>
            <a:ext cx="4015800" cy="1616760"/>
          </a:xfrm>
          <a:prstGeom prst="rect">
            <a:avLst/>
          </a:prstGeom>
        </p:spPr>
        <p:txBody>
          <a:bodyPr wrap="none" lIns="0" tIns="0" rIns="0" bIns="0"/>
          <a:lstStyle/>
          <a:p>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497" name="PlaceHolder 1"/>
          <p:cNvSpPr>
            <a:spLocks noGrp="1"/>
          </p:cNvSpPr>
          <p:nvPr>
            <p:ph type="title"/>
          </p:nvPr>
        </p:nvSpPr>
        <p:spPr>
          <a:xfrm>
            <a:off x="539640" y="1235880"/>
            <a:ext cx="8229240" cy="711000"/>
          </a:xfrm>
          <a:prstGeom prst="rect">
            <a:avLst/>
          </a:prstGeom>
        </p:spPr>
        <p:txBody>
          <a:bodyPr wrap="none" lIns="0" tIns="0" rIns="0" bIns="0" anchor="ct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539640" y="1235880"/>
            <a:ext cx="8229240" cy="711000"/>
          </a:xfrm>
          <a:prstGeom prst="rect">
            <a:avLst/>
          </a:prstGeom>
        </p:spPr>
        <p:txBody>
          <a:bodyPr wrap="none" lIns="0" tIns="0" rIns="0" bIns="0" anchor="ctr"/>
          <a:lstStyle/>
          <a:p>
            <a:endParaRPr/>
          </a:p>
        </p:txBody>
      </p:sp>
      <p:sp>
        <p:nvSpPr>
          <p:cNvPr id="45" name="PlaceHolder 2"/>
          <p:cNvSpPr>
            <a:spLocks noGrp="1"/>
          </p:cNvSpPr>
          <p:nvPr>
            <p:ph type="body"/>
          </p:nvPr>
        </p:nvSpPr>
        <p:spPr>
          <a:xfrm>
            <a:off x="539640" y="1811880"/>
            <a:ext cx="8229240" cy="1616760"/>
          </a:xfrm>
          <a:prstGeom prst="rect">
            <a:avLst/>
          </a:prstGeom>
        </p:spPr>
        <p:txBody>
          <a:bodyPr wrap="none" lIns="0" tIns="0" rIns="0" bIns="0"/>
          <a:lstStyle/>
          <a:p>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498" name="PlaceHolder 1"/>
          <p:cNvSpPr>
            <a:spLocks noGrp="1"/>
          </p:cNvSpPr>
          <p:nvPr>
            <p:ph type="subTitle"/>
          </p:nvPr>
        </p:nvSpPr>
        <p:spPr>
          <a:xfrm>
            <a:off x="539640" y="1235880"/>
            <a:ext cx="8229240" cy="3295800"/>
          </a:xfrm>
          <a:prstGeom prst="rect">
            <a:avLst/>
          </a:prstGeom>
        </p:spPr>
        <p:txBody>
          <a:bodyPr wrap="none" lIns="0" tIns="0" rIns="0" bIns="0" anchor="ctr"/>
          <a:lstStyle/>
          <a:p>
            <a:pPr algn="ctr"/>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499" name="PlaceHolder 1"/>
          <p:cNvSpPr>
            <a:spLocks noGrp="1"/>
          </p:cNvSpPr>
          <p:nvPr>
            <p:ph type="title"/>
          </p:nvPr>
        </p:nvSpPr>
        <p:spPr>
          <a:xfrm>
            <a:off x="539640" y="1235880"/>
            <a:ext cx="8229240" cy="711000"/>
          </a:xfrm>
          <a:prstGeom prst="rect">
            <a:avLst/>
          </a:prstGeom>
        </p:spPr>
        <p:txBody>
          <a:bodyPr wrap="none" lIns="0" tIns="0" rIns="0" bIns="0" anchor="ctr"/>
          <a:lstStyle/>
          <a:p>
            <a:endParaRPr/>
          </a:p>
        </p:txBody>
      </p:sp>
      <p:sp>
        <p:nvSpPr>
          <p:cNvPr id="500" name="PlaceHolder 2"/>
          <p:cNvSpPr>
            <a:spLocks noGrp="1"/>
          </p:cNvSpPr>
          <p:nvPr>
            <p:ph type="body"/>
          </p:nvPr>
        </p:nvSpPr>
        <p:spPr>
          <a:xfrm>
            <a:off x="539640" y="1811880"/>
            <a:ext cx="4015800" cy="771120"/>
          </a:xfrm>
          <a:prstGeom prst="rect">
            <a:avLst/>
          </a:prstGeom>
        </p:spPr>
        <p:txBody>
          <a:bodyPr wrap="none" lIns="0" tIns="0" rIns="0" bIns="0"/>
          <a:lstStyle/>
          <a:p>
            <a:endParaRPr/>
          </a:p>
        </p:txBody>
      </p:sp>
      <p:sp>
        <p:nvSpPr>
          <p:cNvPr id="501" name="PlaceHolder 3"/>
          <p:cNvSpPr>
            <a:spLocks noGrp="1"/>
          </p:cNvSpPr>
          <p:nvPr>
            <p:ph type="body"/>
          </p:nvPr>
        </p:nvSpPr>
        <p:spPr>
          <a:xfrm>
            <a:off x="539640" y="2656800"/>
            <a:ext cx="4015800" cy="771120"/>
          </a:xfrm>
          <a:prstGeom prst="rect">
            <a:avLst/>
          </a:prstGeom>
        </p:spPr>
        <p:txBody>
          <a:bodyPr wrap="none" lIns="0" tIns="0" rIns="0" bIns="0"/>
          <a:lstStyle/>
          <a:p>
            <a:endParaRPr/>
          </a:p>
        </p:txBody>
      </p:sp>
      <p:sp>
        <p:nvSpPr>
          <p:cNvPr id="502" name="PlaceHolder 4"/>
          <p:cNvSpPr>
            <a:spLocks noGrp="1"/>
          </p:cNvSpPr>
          <p:nvPr>
            <p:ph type="body"/>
          </p:nvPr>
        </p:nvSpPr>
        <p:spPr>
          <a:xfrm>
            <a:off x="4756680" y="1811880"/>
            <a:ext cx="4015800" cy="1616760"/>
          </a:xfrm>
          <a:prstGeom prst="rect">
            <a:avLst/>
          </a:prstGeom>
        </p:spPr>
        <p:txBody>
          <a:bodyPr wrap="none" lIns="0" tIns="0" rIns="0" bIns="0"/>
          <a:lstStyle/>
          <a:p>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03" name="PlaceHolder 1"/>
          <p:cNvSpPr>
            <a:spLocks noGrp="1"/>
          </p:cNvSpPr>
          <p:nvPr>
            <p:ph type="title"/>
          </p:nvPr>
        </p:nvSpPr>
        <p:spPr>
          <a:xfrm>
            <a:off x="539640" y="1235880"/>
            <a:ext cx="8229240" cy="711000"/>
          </a:xfrm>
          <a:prstGeom prst="rect">
            <a:avLst/>
          </a:prstGeom>
        </p:spPr>
        <p:txBody>
          <a:bodyPr wrap="none" lIns="0" tIns="0" rIns="0" bIns="0" anchor="ctr"/>
          <a:lstStyle/>
          <a:p>
            <a:endParaRPr/>
          </a:p>
        </p:txBody>
      </p:sp>
      <p:sp>
        <p:nvSpPr>
          <p:cNvPr id="504" name="PlaceHolder 2"/>
          <p:cNvSpPr>
            <a:spLocks noGrp="1"/>
          </p:cNvSpPr>
          <p:nvPr>
            <p:ph type="body"/>
          </p:nvPr>
        </p:nvSpPr>
        <p:spPr>
          <a:xfrm>
            <a:off x="539640" y="1811880"/>
            <a:ext cx="4015800" cy="1616760"/>
          </a:xfrm>
          <a:prstGeom prst="rect">
            <a:avLst/>
          </a:prstGeom>
        </p:spPr>
        <p:txBody>
          <a:bodyPr wrap="none" lIns="0" tIns="0" rIns="0" bIns="0"/>
          <a:lstStyle/>
          <a:p>
            <a:endParaRPr/>
          </a:p>
        </p:txBody>
      </p:sp>
      <p:sp>
        <p:nvSpPr>
          <p:cNvPr id="505" name="PlaceHolder 3"/>
          <p:cNvSpPr>
            <a:spLocks noGrp="1"/>
          </p:cNvSpPr>
          <p:nvPr>
            <p:ph type="body"/>
          </p:nvPr>
        </p:nvSpPr>
        <p:spPr>
          <a:xfrm>
            <a:off x="4756680" y="1811880"/>
            <a:ext cx="4015800" cy="771120"/>
          </a:xfrm>
          <a:prstGeom prst="rect">
            <a:avLst/>
          </a:prstGeom>
        </p:spPr>
        <p:txBody>
          <a:bodyPr wrap="none" lIns="0" tIns="0" rIns="0" bIns="0"/>
          <a:lstStyle/>
          <a:p>
            <a:endParaRPr/>
          </a:p>
        </p:txBody>
      </p:sp>
      <p:sp>
        <p:nvSpPr>
          <p:cNvPr id="506" name="PlaceHolder 4"/>
          <p:cNvSpPr>
            <a:spLocks noGrp="1"/>
          </p:cNvSpPr>
          <p:nvPr>
            <p:ph type="body"/>
          </p:nvPr>
        </p:nvSpPr>
        <p:spPr>
          <a:xfrm>
            <a:off x="4756680" y="2656800"/>
            <a:ext cx="4015800" cy="771120"/>
          </a:xfrm>
          <a:prstGeom prst="rect">
            <a:avLst/>
          </a:prstGeom>
        </p:spPr>
        <p:txBody>
          <a:bodyPr wrap="none" lIns="0" tIns="0" rIns="0" bIns="0"/>
          <a:lstStyle/>
          <a:p>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507" name="PlaceHolder 1"/>
          <p:cNvSpPr>
            <a:spLocks noGrp="1"/>
          </p:cNvSpPr>
          <p:nvPr>
            <p:ph type="title"/>
          </p:nvPr>
        </p:nvSpPr>
        <p:spPr>
          <a:xfrm>
            <a:off x="539640" y="1235880"/>
            <a:ext cx="8229240" cy="711000"/>
          </a:xfrm>
          <a:prstGeom prst="rect">
            <a:avLst/>
          </a:prstGeom>
        </p:spPr>
        <p:txBody>
          <a:bodyPr wrap="none" lIns="0" tIns="0" rIns="0" bIns="0" anchor="ctr"/>
          <a:lstStyle/>
          <a:p>
            <a:endParaRPr/>
          </a:p>
        </p:txBody>
      </p:sp>
      <p:sp>
        <p:nvSpPr>
          <p:cNvPr id="508" name="PlaceHolder 2"/>
          <p:cNvSpPr>
            <a:spLocks noGrp="1"/>
          </p:cNvSpPr>
          <p:nvPr>
            <p:ph type="body"/>
          </p:nvPr>
        </p:nvSpPr>
        <p:spPr>
          <a:xfrm>
            <a:off x="539640" y="1811880"/>
            <a:ext cx="4015800" cy="771120"/>
          </a:xfrm>
          <a:prstGeom prst="rect">
            <a:avLst/>
          </a:prstGeom>
        </p:spPr>
        <p:txBody>
          <a:bodyPr wrap="none" lIns="0" tIns="0" rIns="0" bIns="0"/>
          <a:lstStyle/>
          <a:p>
            <a:endParaRPr/>
          </a:p>
        </p:txBody>
      </p:sp>
      <p:sp>
        <p:nvSpPr>
          <p:cNvPr id="509" name="PlaceHolder 3"/>
          <p:cNvSpPr>
            <a:spLocks noGrp="1"/>
          </p:cNvSpPr>
          <p:nvPr>
            <p:ph type="body"/>
          </p:nvPr>
        </p:nvSpPr>
        <p:spPr>
          <a:xfrm>
            <a:off x="4756680" y="1811880"/>
            <a:ext cx="4015800" cy="771120"/>
          </a:xfrm>
          <a:prstGeom prst="rect">
            <a:avLst/>
          </a:prstGeom>
        </p:spPr>
        <p:txBody>
          <a:bodyPr wrap="none" lIns="0" tIns="0" rIns="0" bIns="0"/>
          <a:lstStyle/>
          <a:p>
            <a:endParaRPr/>
          </a:p>
        </p:txBody>
      </p:sp>
      <p:sp>
        <p:nvSpPr>
          <p:cNvPr id="510" name="PlaceHolder 4"/>
          <p:cNvSpPr>
            <a:spLocks noGrp="1"/>
          </p:cNvSpPr>
          <p:nvPr>
            <p:ph type="body"/>
          </p:nvPr>
        </p:nvSpPr>
        <p:spPr>
          <a:xfrm>
            <a:off x="539640" y="2656800"/>
            <a:ext cx="8229240" cy="771120"/>
          </a:xfrm>
          <a:prstGeom prst="rect">
            <a:avLst/>
          </a:prstGeom>
        </p:spPr>
        <p:txBody>
          <a:bodyPr wrap="none" lIns="0" tIns="0" rIns="0" bIns="0"/>
          <a:lstStyle/>
          <a:p>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511" name="PlaceHolder 1"/>
          <p:cNvSpPr>
            <a:spLocks noGrp="1"/>
          </p:cNvSpPr>
          <p:nvPr>
            <p:ph type="title"/>
          </p:nvPr>
        </p:nvSpPr>
        <p:spPr>
          <a:xfrm>
            <a:off x="539640" y="1235880"/>
            <a:ext cx="8229240" cy="711000"/>
          </a:xfrm>
          <a:prstGeom prst="rect">
            <a:avLst/>
          </a:prstGeom>
        </p:spPr>
        <p:txBody>
          <a:bodyPr wrap="none" lIns="0" tIns="0" rIns="0" bIns="0" anchor="ctr"/>
          <a:lstStyle/>
          <a:p>
            <a:endParaRPr/>
          </a:p>
        </p:txBody>
      </p:sp>
      <p:sp>
        <p:nvSpPr>
          <p:cNvPr id="512" name="PlaceHolder 2"/>
          <p:cNvSpPr>
            <a:spLocks noGrp="1"/>
          </p:cNvSpPr>
          <p:nvPr>
            <p:ph type="body"/>
          </p:nvPr>
        </p:nvSpPr>
        <p:spPr>
          <a:xfrm>
            <a:off x="539640" y="1811880"/>
            <a:ext cx="8229240" cy="771120"/>
          </a:xfrm>
          <a:prstGeom prst="rect">
            <a:avLst/>
          </a:prstGeom>
        </p:spPr>
        <p:txBody>
          <a:bodyPr wrap="none" lIns="0" tIns="0" rIns="0" bIns="0"/>
          <a:lstStyle/>
          <a:p>
            <a:endParaRPr/>
          </a:p>
        </p:txBody>
      </p:sp>
      <p:sp>
        <p:nvSpPr>
          <p:cNvPr id="513" name="PlaceHolder 3"/>
          <p:cNvSpPr>
            <a:spLocks noGrp="1"/>
          </p:cNvSpPr>
          <p:nvPr>
            <p:ph type="body"/>
          </p:nvPr>
        </p:nvSpPr>
        <p:spPr>
          <a:xfrm>
            <a:off x="539640" y="2656800"/>
            <a:ext cx="8229240" cy="771120"/>
          </a:xfrm>
          <a:prstGeom prst="rect">
            <a:avLst/>
          </a:prstGeom>
        </p:spPr>
        <p:txBody>
          <a:bodyPr wrap="none" lIns="0" tIns="0" rIns="0" bIns="0"/>
          <a:lstStyle/>
          <a:p>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514" name="PlaceHolder 1"/>
          <p:cNvSpPr>
            <a:spLocks noGrp="1"/>
          </p:cNvSpPr>
          <p:nvPr>
            <p:ph type="title"/>
          </p:nvPr>
        </p:nvSpPr>
        <p:spPr>
          <a:xfrm>
            <a:off x="539640" y="1235880"/>
            <a:ext cx="8229240" cy="711000"/>
          </a:xfrm>
          <a:prstGeom prst="rect">
            <a:avLst/>
          </a:prstGeom>
        </p:spPr>
        <p:txBody>
          <a:bodyPr wrap="none" lIns="0" tIns="0" rIns="0" bIns="0" anchor="ctr"/>
          <a:lstStyle/>
          <a:p>
            <a:endParaRPr/>
          </a:p>
        </p:txBody>
      </p:sp>
      <p:sp>
        <p:nvSpPr>
          <p:cNvPr id="515" name="PlaceHolder 2"/>
          <p:cNvSpPr>
            <a:spLocks noGrp="1"/>
          </p:cNvSpPr>
          <p:nvPr>
            <p:ph type="body"/>
          </p:nvPr>
        </p:nvSpPr>
        <p:spPr>
          <a:xfrm>
            <a:off x="539640" y="1811880"/>
            <a:ext cx="4015800" cy="771120"/>
          </a:xfrm>
          <a:prstGeom prst="rect">
            <a:avLst/>
          </a:prstGeom>
        </p:spPr>
        <p:txBody>
          <a:bodyPr wrap="none" lIns="0" tIns="0" rIns="0" bIns="0"/>
          <a:lstStyle/>
          <a:p>
            <a:endParaRPr/>
          </a:p>
        </p:txBody>
      </p:sp>
      <p:sp>
        <p:nvSpPr>
          <p:cNvPr id="516" name="PlaceHolder 3"/>
          <p:cNvSpPr>
            <a:spLocks noGrp="1"/>
          </p:cNvSpPr>
          <p:nvPr>
            <p:ph type="body"/>
          </p:nvPr>
        </p:nvSpPr>
        <p:spPr>
          <a:xfrm>
            <a:off x="4756680" y="1811880"/>
            <a:ext cx="4015800" cy="771120"/>
          </a:xfrm>
          <a:prstGeom prst="rect">
            <a:avLst/>
          </a:prstGeom>
        </p:spPr>
        <p:txBody>
          <a:bodyPr wrap="none" lIns="0" tIns="0" rIns="0" bIns="0"/>
          <a:lstStyle/>
          <a:p>
            <a:endParaRPr/>
          </a:p>
        </p:txBody>
      </p:sp>
      <p:sp>
        <p:nvSpPr>
          <p:cNvPr id="517" name="PlaceHolder 4"/>
          <p:cNvSpPr>
            <a:spLocks noGrp="1"/>
          </p:cNvSpPr>
          <p:nvPr>
            <p:ph type="body"/>
          </p:nvPr>
        </p:nvSpPr>
        <p:spPr>
          <a:xfrm>
            <a:off x="4756680" y="2656800"/>
            <a:ext cx="4015800" cy="771120"/>
          </a:xfrm>
          <a:prstGeom prst="rect">
            <a:avLst/>
          </a:prstGeom>
        </p:spPr>
        <p:txBody>
          <a:bodyPr wrap="none" lIns="0" tIns="0" rIns="0" bIns="0"/>
          <a:lstStyle/>
          <a:p>
            <a:endParaRPr/>
          </a:p>
        </p:txBody>
      </p:sp>
      <p:sp>
        <p:nvSpPr>
          <p:cNvPr id="518" name="PlaceHolder 5"/>
          <p:cNvSpPr>
            <a:spLocks noGrp="1"/>
          </p:cNvSpPr>
          <p:nvPr>
            <p:ph type="body"/>
          </p:nvPr>
        </p:nvSpPr>
        <p:spPr>
          <a:xfrm>
            <a:off x="539640" y="2656800"/>
            <a:ext cx="4015800" cy="771120"/>
          </a:xfrm>
          <a:prstGeom prst="rect">
            <a:avLst/>
          </a:prstGeom>
        </p:spPr>
        <p:txBody>
          <a:bodyPr wrap="none" lIns="0" tIns="0" rIns="0" bIns="0"/>
          <a:lstStyle/>
          <a:p>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519" name="PlaceHolder 1"/>
          <p:cNvSpPr>
            <a:spLocks noGrp="1"/>
          </p:cNvSpPr>
          <p:nvPr>
            <p:ph type="title"/>
          </p:nvPr>
        </p:nvSpPr>
        <p:spPr>
          <a:xfrm>
            <a:off x="539640" y="1235880"/>
            <a:ext cx="8229240" cy="711000"/>
          </a:xfrm>
          <a:prstGeom prst="rect">
            <a:avLst/>
          </a:prstGeom>
        </p:spPr>
        <p:txBody>
          <a:bodyPr wrap="none" lIns="0" tIns="0" rIns="0" bIns="0" anchor="ctr"/>
          <a:lstStyle/>
          <a:p>
            <a:endParaRPr/>
          </a:p>
        </p:txBody>
      </p:sp>
      <p:sp>
        <p:nvSpPr>
          <p:cNvPr id="520" name="PlaceHolder 2"/>
          <p:cNvSpPr>
            <a:spLocks noGrp="1"/>
          </p:cNvSpPr>
          <p:nvPr>
            <p:ph type="body"/>
          </p:nvPr>
        </p:nvSpPr>
        <p:spPr>
          <a:xfrm>
            <a:off x="539640" y="1811880"/>
            <a:ext cx="8229240" cy="1616760"/>
          </a:xfrm>
          <a:prstGeom prst="rect">
            <a:avLst/>
          </a:prstGeom>
        </p:spPr>
        <p:txBody>
          <a:bodyPr wrap="none" lIns="0" tIns="0" rIns="0" bIns="0"/>
          <a:lstStyle/>
          <a:p>
            <a:endParaRPr/>
          </a:p>
        </p:txBody>
      </p:sp>
      <p:sp>
        <p:nvSpPr>
          <p:cNvPr id="521" name="PlaceHolder 3"/>
          <p:cNvSpPr>
            <a:spLocks noGrp="1"/>
          </p:cNvSpPr>
          <p:nvPr>
            <p:ph type="body"/>
          </p:nvPr>
        </p:nvSpPr>
        <p:spPr>
          <a:xfrm>
            <a:off x="539640" y="1811880"/>
            <a:ext cx="8229240" cy="1616760"/>
          </a:xfrm>
          <a:prstGeom prst="rect">
            <a:avLst/>
          </a:prstGeom>
        </p:spPr>
        <p:txBody>
          <a:bodyPr wrap="none" lIns="0" tIns="0" rIns="0" bIns="0"/>
          <a:lstStyle/>
          <a:p>
            <a:endParaRPr/>
          </a:p>
        </p:txBody>
      </p:sp>
      <p:pic>
        <p:nvPicPr>
          <p:cNvPr id="522" name="Picture 521"/>
          <p:cNvPicPr/>
          <p:nvPr/>
        </p:nvPicPr>
        <p:blipFill>
          <a:blip r:embed="rId2"/>
          <a:stretch>
            <a:fillRect/>
          </a:stretch>
        </p:blipFill>
        <p:spPr>
          <a:xfrm>
            <a:off x="3640680" y="1811520"/>
            <a:ext cx="2026440" cy="1616760"/>
          </a:xfrm>
          <a:prstGeom prst="rect">
            <a:avLst/>
          </a:prstGeom>
          <a:ln>
            <a:noFill/>
          </a:ln>
        </p:spPr>
      </p:pic>
      <p:pic>
        <p:nvPicPr>
          <p:cNvPr id="523" name="Picture 522"/>
          <p:cNvPicPr/>
          <p:nvPr/>
        </p:nvPicPr>
        <p:blipFill>
          <a:blip r:embed="rId2"/>
          <a:stretch>
            <a:fillRect/>
          </a:stretch>
        </p:blipFill>
        <p:spPr>
          <a:xfrm>
            <a:off x="3640680" y="1811520"/>
            <a:ext cx="2026440" cy="1616760"/>
          </a:xfrm>
          <a:prstGeom prst="rect">
            <a:avLst/>
          </a:prstGeom>
          <a:ln>
            <a:noFill/>
          </a:ln>
        </p:spPr>
      </p:pic>
    </p:spTree>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31" name="PlaceHolder 1"/>
          <p:cNvSpPr>
            <a:spLocks noGrp="1"/>
          </p:cNvSpPr>
          <p:nvPr>
            <p:ph type="title"/>
          </p:nvPr>
        </p:nvSpPr>
        <p:spPr>
          <a:xfrm>
            <a:off x="539640" y="1235880"/>
            <a:ext cx="8229240" cy="711000"/>
          </a:xfrm>
          <a:prstGeom prst="rect">
            <a:avLst/>
          </a:prstGeom>
        </p:spPr>
        <p:txBody>
          <a:bodyPr wrap="none" lIns="0" tIns="0" rIns="0" bIns="0" anchor="ctr"/>
          <a:lstStyle/>
          <a:p>
            <a:endParaRPr/>
          </a:p>
        </p:txBody>
      </p:sp>
      <p:sp>
        <p:nvSpPr>
          <p:cNvPr id="532" name="PlaceHolder 2"/>
          <p:cNvSpPr>
            <a:spLocks noGrp="1"/>
          </p:cNvSpPr>
          <p:nvPr>
            <p:ph type="subTitle"/>
          </p:nvPr>
        </p:nvSpPr>
        <p:spPr>
          <a:xfrm>
            <a:off x="539640" y="1811880"/>
            <a:ext cx="8229240" cy="1617120"/>
          </a:xfrm>
          <a:prstGeom prst="rect">
            <a:avLst/>
          </a:prstGeom>
        </p:spPr>
        <p:txBody>
          <a:bodyPr wrap="none" lIns="0" tIns="0" rIns="0" bIns="0" anchor="ctr"/>
          <a:lstStyle/>
          <a:p>
            <a:pPr algn="ctr"/>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533" name="PlaceHolder 1"/>
          <p:cNvSpPr>
            <a:spLocks noGrp="1"/>
          </p:cNvSpPr>
          <p:nvPr>
            <p:ph type="title"/>
          </p:nvPr>
        </p:nvSpPr>
        <p:spPr>
          <a:xfrm>
            <a:off x="539640" y="1235880"/>
            <a:ext cx="8229240" cy="711000"/>
          </a:xfrm>
          <a:prstGeom prst="rect">
            <a:avLst/>
          </a:prstGeom>
        </p:spPr>
        <p:txBody>
          <a:bodyPr wrap="none" lIns="0" tIns="0" rIns="0" bIns="0" anchor="ctr"/>
          <a:lstStyle/>
          <a:p>
            <a:endParaRPr/>
          </a:p>
        </p:txBody>
      </p:sp>
      <p:sp>
        <p:nvSpPr>
          <p:cNvPr id="534" name="PlaceHolder 2"/>
          <p:cNvSpPr>
            <a:spLocks noGrp="1"/>
          </p:cNvSpPr>
          <p:nvPr>
            <p:ph type="body"/>
          </p:nvPr>
        </p:nvSpPr>
        <p:spPr>
          <a:xfrm>
            <a:off x="539640" y="1811880"/>
            <a:ext cx="8229240" cy="1616760"/>
          </a:xfrm>
          <a:prstGeom prst="rect">
            <a:avLst/>
          </a:prstGeom>
        </p:spPr>
        <p:txBody>
          <a:bodyPr wrap="none" lIns="0" tIns="0" rIns="0" bIns="0"/>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6" name="PlaceHolder 1"/>
          <p:cNvSpPr>
            <a:spLocks noGrp="1"/>
          </p:cNvSpPr>
          <p:nvPr>
            <p:ph type="title"/>
          </p:nvPr>
        </p:nvSpPr>
        <p:spPr>
          <a:xfrm>
            <a:off x="539640" y="1235880"/>
            <a:ext cx="8229240" cy="711000"/>
          </a:xfrm>
          <a:prstGeom prst="rect">
            <a:avLst/>
          </a:prstGeom>
        </p:spPr>
        <p:txBody>
          <a:bodyPr wrap="none" lIns="0" tIns="0" rIns="0" bIns="0" anchor="ctr"/>
          <a:lstStyle/>
          <a:p>
            <a:endParaRPr/>
          </a:p>
        </p:txBody>
      </p:sp>
      <p:sp>
        <p:nvSpPr>
          <p:cNvPr id="47" name="PlaceHolder 2"/>
          <p:cNvSpPr>
            <a:spLocks noGrp="1"/>
          </p:cNvSpPr>
          <p:nvPr>
            <p:ph type="body"/>
          </p:nvPr>
        </p:nvSpPr>
        <p:spPr>
          <a:xfrm>
            <a:off x="539640" y="1811880"/>
            <a:ext cx="4015800" cy="1616760"/>
          </a:xfrm>
          <a:prstGeom prst="rect">
            <a:avLst/>
          </a:prstGeom>
        </p:spPr>
        <p:txBody>
          <a:bodyPr wrap="none" lIns="0" tIns="0" rIns="0" bIns="0"/>
          <a:lstStyle/>
          <a:p>
            <a:endParaRPr/>
          </a:p>
        </p:txBody>
      </p:sp>
      <p:sp>
        <p:nvSpPr>
          <p:cNvPr id="48" name="PlaceHolder 3"/>
          <p:cNvSpPr>
            <a:spLocks noGrp="1"/>
          </p:cNvSpPr>
          <p:nvPr>
            <p:ph type="body"/>
          </p:nvPr>
        </p:nvSpPr>
        <p:spPr>
          <a:xfrm>
            <a:off x="4756680" y="1811880"/>
            <a:ext cx="4015800" cy="1616760"/>
          </a:xfrm>
          <a:prstGeom prst="rect">
            <a:avLst/>
          </a:prstGeom>
        </p:spPr>
        <p:txBody>
          <a:bodyPr wrap="none" lIns="0" tIns="0" rIns="0" bIns="0"/>
          <a:lstStyle/>
          <a:p>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535" name="PlaceHolder 1"/>
          <p:cNvSpPr>
            <a:spLocks noGrp="1"/>
          </p:cNvSpPr>
          <p:nvPr>
            <p:ph type="title"/>
          </p:nvPr>
        </p:nvSpPr>
        <p:spPr>
          <a:xfrm>
            <a:off x="539640" y="1235880"/>
            <a:ext cx="8229240" cy="711000"/>
          </a:xfrm>
          <a:prstGeom prst="rect">
            <a:avLst/>
          </a:prstGeom>
        </p:spPr>
        <p:txBody>
          <a:bodyPr wrap="none" lIns="0" tIns="0" rIns="0" bIns="0" anchor="ctr"/>
          <a:lstStyle/>
          <a:p>
            <a:endParaRPr/>
          </a:p>
        </p:txBody>
      </p:sp>
      <p:sp>
        <p:nvSpPr>
          <p:cNvPr id="536" name="PlaceHolder 2"/>
          <p:cNvSpPr>
            <a:spLocks noGrp="1"/>
          </p:cNvSpPr>
          <p:nvPr>
            <p:ph type="body"/>
          </p:nvPr>
        </p:nvSpPr>
        <p:spPr>
          <a:xfrm>
            <a:off x="539640" y="1811880"/>
            <a:ext cx="4015800" cy="1616760"/>
          </a:xfrm>
          <a:prstGeom prst="rect">
            <a:avLst/>
          </a:prstGeom>
        </p:spPr>
        <p:txBody>
          <a:bodyPr wrap="none" lIns="0" tIns="0" rIns="0" bIns="0"/>
          <a:lstStyle/>
          <a:p>
            <a:endParaRPr/>
          </a:p>
        </p:txBody>
      </p:sp>
      <p:sp>
        <p:nvSpPr>
          <p:cNvPr id="537" name="PlaceHolder 3"/>
          <p:cNvSpPr>
            <a:spLocks noGrp="1"/>
          </p:cNvSpPr>
          <p:nvPr>
            <p:ph type="body"/>
          </p:nvPr>
        </p:nvSpPr>
        <p:spPr>
          <a:xfrm>
            <a:off x="4756680" y="1811880"/>
            <a:ext cx="4015800" cy="1616760"/>
          </a:xfrm>
          <a:prstGeom prst="rect">
            <a:avLst/>
          </a:prstGeom>
        </p:spPr>
        <p:txBody>
          <a:bodyPr wrap="none" lIns="0" tIns="0" rIns="0" bIns="0"/>
          <a:lstStyle/>
          <a:p>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538" name="PlaceHolder 1"/>
          <p:cNvSpPr>
            <a:spLocks noGrp="1"/>
          </p:cNvSpPr>
          <p:nvPr>
            <p:ph type="title"/>
          </p:nvPr>
        </p:nvSpPr>
        <p:spPr>
          <a:xfrm>
            <a:off x="539640" y="1235880"/>
            <a:ext cx="8229240" cy="711000"/>
          </a:xfrm>
          <a:prstGeom prst="rect">
            <a:avLst/>
          </a:prstGeom>
        </p:spPr>
        <p:txBody>
          <a:bodyPr wrap="none" lIns="0" tIns="0" rIns="0" bIns="0" anchor="ctr"/>
          <a:lstStyle/>
          <a:p>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39" name="PlaceHolder 1"/>
          <p:cNvSpPr>
            <a:spLocks noGrp="1"/>
          </p:cNvSpPr>
          <p:nvPr>
            <p:ph type="subTitle"/>
          </p:nvPr>
        </p:nvSpPr>
        <p:spPr>
          <a:xfrm>
            <a:off x="539640" y="1235880"/>
            <a:ext cx="8229240" cy="3295800"/>
          </a:xfrm>
          <a:prstGeom prst="rect">
            <a:avLst/>
          </a:prstGeom>
        </p:spPr>
        <p:txBody>
          <a:bodyPr wrap="none" lIns="0" tIns="0" rIns="0" bIns="0" anchor="ctr"/>
          <a:lstStyle/>
          <a:p>
            <a:pPr algn="ctr"/>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40" name="PlaceHolder 1"/>
          <p:cNvSpPr>
            <a:spLocks noGrp="1"/>
          </p:cNvSpPr>
          <p:nvPr>
            <p:ph type="title"/>
          </p:nvPr>
        </p:nvSpPr>
        <p:spPr>
          <a:xfrm>
            <a:off x="539640" y="1235880"/>
            <a:ext cx="8229240" cy="711000"/>
          </a:xfrm>
          <a:prstGeom prst="rect">
            <a:avLst/>
          </a:prstGeom>
        </p:spPr>
        <p:txBody>
          <a:bodyPr wrap="none" lIns="0" tIns="0" rIns="0" bIns="0" anchor="ctr"/>
          <a:lstStyle/>
          <a:p>
            <a:endParaRPr/>
          </a:p>
        </p:txBody>
      </p:sp>
      <p:sp>
        <p:nvSpPr>
          <p:cNvPr id="541" name="PlaceHolder 2"/>
          <p:cNvSpPr>
            <a:spLocks noGrp="1"/>
          </p:cNvSpPr>
          <p:nvPr>
            <p:ph type="body"/>
          </p:nvPr>
        </p:nvSpPr>
        <p:spPr>
          <a:xfrm>
            <a:off x="539640" y="1811880"/>
            <a:ext cx="4015800" cy="771120"/>
          </a:xfrm>
          <a:prstGeom prst="rect">
            <a:avLst/>
          </a:prstGeom>
        </p:spPr>
        <p:txBody>
          <a:bodyPr wrap="none" lIns="0" tIns="0" rIns="0" bIns="0"/>
          <a:lstStyle/>
          <a:p>
            <a:endParaRPr/>
          </a:p>
        </p:txBody>
      </p:sp>
      <p:sp>
        <p:nvSpPr>
          <p:cNvPr id="542" name="PlaceHolder 3"/>
          <p:cNvSpPr>
            <a:spLocks noGrp="1"/>
          </p:cNvSpPr>
          <p:nvPr>
            <p:ph type="body"/>
          </p:nvPr>
        </p:nvSpPr>
        <p:spPr>
          <a:xfrm>
            <a:off x="539640" y="2656800"/>
            <a:ext cx="4015800" cy="771120"/>
          </a:xfrm>
          <a:prstGeom prst="rect">
            <a:avLst/>
          </a:prstGeom>
        </p:spPr>
        <p:txBody>
          <a:bodyPr wrap="none" lIns="0" tIns="0" rIns="0" bIns="0"/>
          <a:lstStyle/>
          <a:p>
            <a:endParaRPr/>
          </a:p>
        </p:txBody>
      </p:sp>
      <p:sp>
        <p:nvSpPr>
          <p:cNvPr id="543" name="PlaceHolder 4"/>
          <p:cNvSpPr>
            <a:spLocks noGrp="1"/>
          </p:cNvSpPr>
          <p:nvPr>
            <p:ph type="body"/>
          </p:nvPr>
        </p:nvSpPr>
        <p:spPr>
          <a:xfrm>
            <a:off x="4756680" y="1811880"/>
            <a:ext cx="4015800" cy="1616760"/>
          </a:xfrm>
          <a:prstGeom prst="rect">
            <a:avLst/>
          </a:prstGeom>
        </p:spPr>
        <p:txBody>
          <a:bodyPr wrap="none" lIns="0" tIns="0" rIns="0" bIns="0"/>
          <a:lstStyle/>
          <a:p>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44" name="PlaceHolder 1"/>
          <p:cNvSpPr>
            <a:spLocks noGrp="1"/>
          </p:cNvSpPr>
          <p:nvPr>
            <p:ph type="title"/>
          </p:nvPr>
        </p:nvSpPr>
        <p:spPr>
          <a:xfrm>
            <a:off x="539640" y="1235880"/>
            <a:ext cx="8229240" cy="711000"/>
          </a:xfrm>
          <a:prstGeom prst="rect">
            <a:avLst/>
          </a:prstGeom>
        </p:spPr>
        <p:txBody>
          <a:bodyPr wrap="none" lIns="0" tIns="0" rIns="0" bIns="0" anchor="ctr"/>
          <a:lstStyle/>
          <a:p>
            <a:endParaRPr/>
          </a:p>
        </p:txBody>
      </p:sp>
      <p:sp>
        <p:nvSpPr>
          <p:cNvPr id="545" name="PlaceHolder 2"/>
          <p:cNvSpPr>
            <a:spLocks noGrp="1"/>
          </p:cNvSpPr>
          <p:nvPr>
            <p:ph type="body"/>
          </p:nvPr>
        </p:nvSpPr>
        <p:spPr>
          <a:xfrm>
            <a:off x="539640" y="1811880"/>
            <a:ext cx="4015800" cy="1616760"/>
          </a:xfrm>
          <a:prstGeom prst="rect">
            <a:avLst/>
          </a:prstGeom>
        </p:spPr>
        <p:txBody>
          <a:bodyPr wrap="none" lIns="0" tIns="0" rIns="0" bIns="0"/>
          <a:lstStyle/>
          <a:p>
            <a:endParaRPr/>
          </a:p>
        </p:txBody>
      </p:sp>
      <p:sp>
        <p:nvSpPr>
          <p:cNvPr id="546" name="PlaceHolder 3"/>
          <p:cNvSpPr>
            <a:spLocks noGrp="1"/>
          </p:cNvSpPr>
          <p:nvPr>
            <p:ph type="body"/>
          </p:nvPr>
        </p:nvSpPr>
        <p:spPr>
          <a:xfrm>
            <a:off x="4756680" y="1811880"/>
            <a:ext cx="4015800" cy="771120"/>
          </a:xfrm>
          <a:prstGeom prst="rect">
            <a:avLst/>
          </a:prstGeom>
        </p:spPr>
        <p:txBody>
          <a:bodyPr wrap="none" lIns="0" tIns="0" rIns="0" bIns="0"/>
          <a:lstStyle/>
          <a:p>
            <a:endParaRPr/>
          </a:p>
        </p:txBody>
      </p:sp>
      <p:sp>
        <p:nvSpPr>
          <p:cNvPr id="547" name="PlaceHolder 4"/>
          <p:cNvSpPr>
            <a:spLocks noGrp="1"/>
          </p:cNvSpPr>
          <p:nvPr>
            <p:ph type="body"/>
          </p:nvPr>
        </p:nvSpPr>
        <p:spPr>
          <a:xfrm>
            <a:off x="4756680" y="2656800"/>
            <a:ext cx="4015800" cy="771120"/>
          </a:xfrm>
          <a:prstGeom prst="rect">
            <a:avLst/>
          </a:prstGeom>
        </p:spPr>
        <p:txBody>
          <a:bodyPr wrap="none" lIns="0" tIns="0" rIns="0" bIns="0"/>
          <a:lstStyle/>
          <a:p>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548" name="PlaceHolder 1"/>
          <p:cNvSpPr>
            <a:spLocks noGrp="1"/>
          </p:cNvSpPr>
          <p:nvPr>
            <p:ph type="title"/>
          </p:nvPr>
        </p:nvSpPr>
        <p:spPr>
          <a:xfrm>
            <a:off x="539640" y="1235880"/>
            <a:ext cx="8229240" cy="711000"/>
          </a:xfrm>
          <a:prstGeom prst="rect">
            <a:avLst/>
          </a:prstGeom>
        </p:spPr>
        <p:txBody>
          <a:bodyPr wrap="none" lIns="0" tIns="0" rIns="0" bIns="0" anchor="ctr"/>
          <a:lstStyle/>
          <a:p>
            <a:endParaRPr/>
          </a:p>
        </p:txBody>
      </p:sp>
      <p:sp>
        <p:nvSpPr>
          <p:cNvPr id="549" name="PlaceHolder 2"/>
          <p:cNvSpPr>
            <a:spLocks noGrp="1"/>
          </p:cNvSpPr>
          <p:nvPr>
            <p:ph type="body"/>
          </p:nvPr>
        </p:nvSpPr>
        <p:spPr>
          <a:xfrm>
            <a:off x="539640" y="1811880"/>
            <a:ext cx="4015800" cy="771120"/>
          </a:xfrm>
          <a:prstGeom prst="rect">
            <a:avLst/>
          </a:prstGeom>
        </p:spPr>
        <p:txBody>
          <a:bodyPr wrap="none" lIns="0" tIns="0" rIns="0" bIns="0"/>
          <a:lstStyle/>
          <a:p>
            <a:endParaRPr/>
          </a:p>
        </p:txBody>
      </p:sp>
      <p:sp>
        <p:nvSpPr>
          <p:cNvPr id="550" name="PlaceHolder 3"/>
          <p:cNvSpPr>
            <a:spLocks noGrp="1"/>
          </p:cNvSpPr>
          <p:nvPr>
            <p:ph type="body"/>
          </p:nvPr>
        </p:nvSpPr>
        <p:spPr>
          <a:xfrm>
            <a:off x="4756680" y="1811880"/>
            <a:ext cx="4015800" cy="771120"/>
          </a:xfrm>
          <a:prstGeom prst="rect">
            <a:avLst/>
          </a:prstGeom>
        </p:spPr>
        <p:txBody>
          <a:bodyPr wrap="none" lIns="0" tIns="0" rIns="0" bIns="0"/>
          <a:lstStyle/>
          <a:p>
            <a:endParaRPr/>
          </a:p>
        </p:txBody>
      </p:sp>
      <p:sp>
        <p:nvSpPr>
          <p:cNvPr id="551" name="PlaceHolder 4"/>
          <p:cNvSpPr>
            <a:spLocks noGrp="1"/>
          </p:cNvSpPr>
          <p:nvPr>
            <p:ph type="body"/>
          </p:nvPr>
        </p:nvSpPr>
        <p:spPr>
          <a:xfrm>
            <a:off x="539640" y="2656800"/>
            <a:ext cx="8229240" cy="771120"/>
          </a:xfrm>
          <a:prstGeom prst="rect">
            <a:avLst/>
          </a:prstGeom>
        </p:spPr>
        <p:txBody>
          <a:bodyPr wrap="none" lIns="0" tIns="0" rIns="0" bIns="0"/>
          <a:lstStyle/>
          <a:p>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552" name="PlaceHolder 1"/>
          <p:cNvSpPr>
            <a:spLocks noGrp="1"/>
          </p:cNvSpPr>
          <p:nvPr>
            <p:ph type="title"/>
          </p:nvPr>
        </p:nvSpPr>
        <p:spPr>
          <a:xfrm>
            <a:off x="539640" y="1235880"/>
            <a:ext cx="8229240" cy="711000"/>
          </a:xfrm>
          <a:prstGeom prst="rect">
            <a:avLst/>
          </a:prstGeom>
        </p:spPr>
        <p:txBody>
          <a:bodyPr wrap="none" lIns="0" tIns="0" rIns="0" bIns="0" anchor="ctr"/>
          <a:lstStyle/>
          <a:p>
            <a:endParaRPr/>
          </a:p>
        </p:txBody>
      </p:sp>
      <p:sp>
        <p:nvSpPr>
          <p:cNvPr id="553" name="PlaceHolder 2"/>
          <p:cNvSpPr>
            <a:spLocks noGrp="1"/>
          </p:cNvSpPr>
          <p:nvPr>
            <p:ph type="body"/>
          </p:nvPr>
        </p:nvSpPr>
        <p:spPr>
          <a:xfrm>
            <a:off x="539640" y="1811880"/>
            <a:ext cx="8229240" cy="771120"/>
          </a:xfrm>
          <a:prstGeom prst="rect">
            <a:avLst/>
          </a:prstGeom>
        </p:spPr>
        <p:txBody>
          <a:bodyPr wrap="none" lIns="0" tIns="0" rIns="0" bIns="0"/>
          <a:lstStyle/>
          <a:p>
            <a:endParaRPr/>
          </a:p>
        </p:txBody>
      </p:sp>
      <p:sp>
        <p:nvSpPr>
          <p:cNvPr id="554" name="PlaceHolder 3"/>
          <p:cNvSpPr>
            <a:spLocks noGrp="1"/>
          </p:cNvSpPr>
          <p:nvPr>
            <p:ph type="body"/>
          </p:nvPr>
        </p:nvSpPr>
        <p:spPr>
          <a:xfrm>
            <a:off x="539640" y="2656800"/>
            <a:ext cx="8229240" cy="771120"/>
          </a:xfrm>
          <a:prstGeom prst="rect">
            <a:avLst/>
          </a:prstGeom>
        </p:spPr>
        <p:txBody>
          <a:bodyPr wrap="none" lIns="0" tIns="0" rIns="0" bIns="0"/>
          <a:lstStyle/>
          <a:p>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555" name="PlaceHolder 1"/>
          <p:cNvSpPr>
            <a:spLocks noGrp="1"/>
          </p:cNvSpPr>
          <p:nvPr>
            <p:ph type="title"/>
          </p:nvPr>
        </p:nvSpPr>
        <p:spPr>
          <a:xfrm>
            <a:off x="539640" y="1235880"/>
            <a:ext cx="8229240" cy="711000"/>
          </a:xfrm>
          <a:prstGeom prst="rect">
            <a:avLst/>
          </a:prstGeom>
        </p:spPr>
        <p:txBody>
          <a:bodyPr wrap="none" lIns="0" tIns="0" rIns="0" bIns="0" anchor="ctr"/>
          <a:lstStyle/>
          <a:p>
            <a:endParaRPr/>
          </a:p>
        </p:txBody>
      </p:sp>
      <p:sp>
        <p:nvSpPr>
          <p:cNvPr id="556" name="PlaceHolder 2"/>
          <p:cNvSpPr>
            <a:spLocks noGrp="1"/>
          </p:cNvSpPr>
          <p:nvPr>
            <p:ph type="body"/>
          </p:nvPr>
        </p:nvSpPr>
        <p:spPr>
          <a:xfrm>
            <a:off x="539640" y="1811880"/>
            <a:ext cx="4015800" cy="771120"/>
          </a:xfrm>
          <a:prstGeom prst="rect">
            <a:avLst/>
          </a:prstGeom>
        </p:spPr>
        <p:txBody>
          <a:bodyPr wrap="none" lIns="0" tIns="0" rIns="0" bIns="0"/>
          <a:lstStyle/>
          <a:p>
            <a:endParaRPr/>
          </a:p>
        </p:txBody>
      </p:sp>
      <p:sp>
        <p:nvSpPr>
          <p:cNvPr id="557" name="PlaceHolder 3"/>
          <p:cNvSpPr>
            <a:spLocks noGrp="1"/>
          </p:cNvSpPr>
          <p:nvPr>
            <p:ph type="body"/>
          </p:nvPr>
        </p:nvSpPr>
        <p:spPr>
          <a:xfrm>
            <a:off x="4756680" y="1811880"/>
            <a:ext cx="4015800" cy="771120"/>
          </a:xfrm>
          <a:prstGeom prst="rect">
            <a:avLst/>
          </a:prstGeom>
        </p:spPr>
        <p:txBody>
          <a:bodyPr wrap="none" lIns="0" tIns="0" rIns="0" bIns="0"/>
          <a:lstStyle/>
          <a:p>
            <a:endParaRPr/>
          </a:p>
        </p:txBody>
      </p:sp>
      <p:sp>
        <p:nvSpPr>
          <p:cNvPr id="558" name="PlaceHolder 4"/>
          <p:cNvSpPr>
            <a:spLocks noGrp="1"/>
          </p:cNvSpPr>
          <p:nvPr>
            <p:ph type="body"/>
          </p:nvPr>
        </p:nvSpPr>
        <p:spPr>
          <a:xfrm>
            <a:off x="4756680" y="2656800"/>
            <a:ext cx="4015800" cy="771120"/>
          </a:xfrm>
          <a:prstGeom prst="rect">
            <a:avLst/>
          </a:prstGeom>
        </p:spPr>
        <p:txBody>
          <a:bodyPr wrap="none" lIns="0" tIns="0" rIns="0" bIns="0"/>
          <a:lstStyle/>
          <a:p>
            <a:endParaRPr/>
          </a:p>
        </p:txBody>
      </p:sp>
      <p:sp>
        <p:nvSpPr>
          <p:cNvPr id="559" name="PlaceHolder 5"/>
          <p:cNvSpPr>
            <a:spLocks noGrp="1"/>
          </p:cNvSpPr>
          <p:nvPr>
            <p:ph type="body"/>
          </p:nvPr>
        </p:nvSpPr>
        <p:spPr>
          <a:xfrm>
            <a:off x="539640" y="2656800"/>
            <a:ext cx="4015800" cy="771120"/>
          </a:xfrm>
          <a:prstGeom prst="rect">
            <a:avLst/>
          </a:prstGeom>
        </p:spPr>
        <p:txBody>
          <a:bodyPr wrap="none" lIns="0" tIns="0" rIns="0" bIns="0"/>
          <a:lstStyle/>
          <a:p>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560" name="PlaceHolder 1"/>
          <p:cNvSpPr>
            <a:spLocks noGrp="1"/>
          </p:cNvSpPr>
          <p:nvPr>
            <p:ph type="title"/>
          </p:nvPr>
        </p:nvSpPr>
        <p:spPr>
          <a:xfrm>
            <a:off x="539640" y="1235880"/>
            <a:ext cx="8229240" cy="711000"/>
          </a:xfrm>
          <a:prstGeom prst="rect">
            <a:avLst/>
          </a:prstGeom>
        </p:spPr>
        <p:txBody>
          <a:bodyPr wrap="none" lIns="0" tIns="0" rIns="0" bIns="0" anchor="ctr"/>
          <a:lstStyle/>
          <a:p>
            <a:endParaRPr/>
          </a:p>
        </p:txBody>
      </p:sp>
      <p:sp>
        <p:nvSpPr>
          <p:cNvPr id="561" name="PlaceHolder 2"/>
          <p:cNvSpPr>
            <a:spLocks noGrp="1"/>
          </p:cNvSpPr>
          <p:nvPr>
            <p:ph type="body"/>
          </p:nvPr>
        </p:nvSpPr>
        <p:spPr>
          <a:xfrm>
            <a:off x="539640" y="1811880"/>
            <a:ext cx="8229240" cy="1616760"/>
          </a:xfrm>
          <a:prstGeom prst="rect">
            <a:avLst/>
          </a:prstGeom>
        </p:spPr>
        <p:txBody>
          <a:bodyPr wrap="none" lIns="0" tIns="0" rIns="0" bIns="0"/>
          <a:lstStyle/>
          <a:p>
            <a:endParaRPr/>
          </a:p>
        </p:txBody>
      </p:sp>
      <p:sp>
        <p:nvSpPr>
          <p:cNvPr id="562" name="PlaceHolder 3"/>
          <p:cNvSpPr>
            <a:spLocks noGrp="1"/>
          </p:cNvSpPr>
          <p:nvPr>
            <p:ph type="body"/>
          </p:nvPr>
        </p:nvSpPr>
        <p:spPr>
          <a:xfrm>
            <a:off x="539640" y="1811880"/>
            <a:ext cx="8229240" cy="1616760"/>
          </a:xfrm>
          <a:prstGeom prst="rect">
            <a:avLst/>
          </a:prstGeom>
        </p:spPr>
        <p:txBody>
          <a:bodyPr wrap="none" lIns="0" tIns="0" rIns="0" bIns="0"/>
          <a:lstStyle/>
          <a:p>
            <a:endParaRPr/>
          </a:p>
        </p:txBody>
      </p:sp>
      <p:pic>
        <p:nvPicPr>
          <p:cNvPr id="563" name="Picture 562"/>
          <p:cNvPicPr/>
          <p:nvPr/>
        </p:nvPicPr>
        <p:blipFill>
          <a:blip r:embed="rId2"/>
          <a:stretch>
            <a:fillRect/>
          </a:stretch>
        </p:blipFill>
        <p:spPr>
          <a:xfrm>
            <a:off x="3640680" y="1811520"/>
            <a:ext cx="2026440" cy="1616760"/>
          </a:xfrm>
          <a:prstGeom prst="rect">
            <a:avLst/>
          </a:prstGeom>
          <a:ln>
            <a:noFill/>
          </a:ln>
        </p:spPr>
      </p:pic>
      <p:pic>
        <p:nvPicPr>
          <p:cNvPr id="564" name="Picture 563"/>
          <p:cNvPicPr/>
          <p:nvPr/>
        </p:nvPicPr>
        <p:blipFill>
          <a:blip r:embed="rId2"/>
          <a:stretch>
            <a:fillRect/>
          </a:stretch>
        </p:blipFill>
        <p:spPr>
          <a:xfrm>
            <a:off x="3640680" y="1811520"/>
            <a:ext cx="2026440" cy="1616760"/>
          </a:xfrm>
          <a:prstGeom prst="rect">
            <a:avLst/>
          </a:prstGeom>
          <a:ln>
            <a:noFill/>
          </a:ln>
        </p:spPr>
      </p:pic>
    </p:spTree>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49" name="PlaceHolder 1"/>
          <p:cNvSpPr>
            <a:spLocks noGrp="1"/>
          </p:cNvSpPr>
          <p:nvPr>
            <p:ph type="title"/>
          </p:nvPr>
        </p:nvSpPr>
        <p:spPr>
          <a:xfrm>
            <a:off x="539640" y="1235880"/>
            <a:ext cx="8229240" cy="711000"/>
          </a:xfrm>
          <a:prstGeom prst="rect">
            <a:avLst/>
          </a:prstGeom>
        </p:spPr>
        <p:txBody>
          <a:bodyPr wrap="none" lIns="0" tIns="0" rIns="0" bIns="0" anchor="ctr"/>
          <a:lstStyle/>
          <a:p>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72" name="PlaceHolder 1"/>
          <p:cNvSpPr>
            <a:spLocks noGrp="1"/>
          </p:cNvSpPr>
          <p:nvPr>
            <p:ph type="title"/>
          </p:nvPr>
        </p:nvSpPr>
        <p:spPr>
          <a:xfrm>
            <a:off x="539640" y="1235880"/>
            <a:ext cx="8229240" cy="711000"/>
          </a:xfrm>
          <a:prstGeom prst="rect">
            <a:avLst/>
          </a:prstGeom>
        </p:spPr>
        <p:txBody>
          <a:bodyPr wrap="none" lIns="0" tIns="0" rIns="0" bIns="0" anchor="ctr"/>
          <a:lstStyle/>
          <a:p>
            <a:endParaRPr/>
          </a:p>
        </p:txBody>
      </p:sp>
      <p:sp>
        <p:nvSpPr>
          <p:cNvPr id="573" name="PlaceHolder 2"/>
          <p:cNvSpPr>
            <a:spLocks noGrp="1"/>
          </p:cNvSpPr>
          <p:nvPr>
            <p:ph type="subTitle"/>
          </p:nvPr>
        </p:nvSpPr>
        <p:spPr>
          <a:xfrm>
            <a:off x="539640" y="1811880"/>
            <a:ext cx="8229240" cy="1617120"/>
          </a:xfrm>
          <a:prstGeom prst="rect">
            <a:avLst/>
          </a:prstGeom>
        </p:spPr>
        <p:txBody>
          <a:bodyPr wrap="none" lIns="0" tIns="0" rIns="0" bIns="0" anchor="ctr"/>
          <a:lstStyle/>
          <a:p>
            <a:pPr algn="ctr"/>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574" name="PlaceHolder 1"/>
          <p:cNvSpPr>
            <a:spLocks noGrp="1"/>
          </p:cNvSpPr>
          <p:nvPr>
            <p:ph type="title"/>
          </p:nvPr>
        </p:nvSpPr>
        <p:spPr>
          <a:xfrm>
            <a:off x="539640" y="1235880"/>
            <a:ext cx="8229240" cy="711000"/>
          </a:xfrm>
          <a:prstGeom prst="rect">
            <a:avLst/>
          </a:prstGeom>
        </p:spPr>
        <p:txBody>
          <a:bodyPr wrap="none" lIns="0" tIns="0" rIns="0" bIns="0" anchor="ctr"/>
          <a:lstStyle/>
          <a:p>
            <a:endParaRPr/>
          </a:p>
        </p:txBody>
      </p:sp>
      <p:sp>
        <p:nvSpPr>
          <p:cNvPr id="575" name="PlaceHolder 2"/>
          <p:cNvSpPr>
            <a:spLocks noGrp="1"/>
          </p:cNvSpPr>
          <p:nvPr>
            <p:ph type="body"/>
          </p:nvPr>
        </p:nvSpPr>
        <p:spPr>
          <a:xfrm>
            <a:off x="539640" y="1811880"/>
            <a:ext cx="8229240" cy="1616760"/>
          </a:xfrm>
          <a:prstGeom prst="rect">
            <a:avLst/>
          </a:prstGeom>
        </p:spPr>
        <p:txBody>
          <a:bodyPr wrap="none" lIns="0" tIns="0" rIns="0" bIns="0"/>
          <a:lstStyle/>
          <a:p>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576" name="PlaceHolder 1"/>
          <p:cNvSpPr>
            <a:spLocks noGrp="1"/>
          </p:cNvSpPr>
          <p:nvPr>
            <p:ph type="title"/>
          </p:nvPr>
        </p:nvSpPr>
        <p:spPr>
          <a:xfrm>
            <a:off x="539640" y="1235880"/>
            <a:ext cx="8229240" cy="711000"/>
          </a:xfrm>
          <a:prstGeom prst="rect">
            <a:avLst/>
          </a:prstGeom>
        </p:spPr>
        <p:txBody>
          <a:bodyPr wrap="none" lIns="0" tIns="0" rIns="0" bIns="0" anchor="ctr"/>
          <a:lstStyle/>
          <a:p>
            <a:endParaRPr/>
          </a:p>
        </p:txBody>
      </p:sp>
      <p:sp>
        <p:nvSpPr>
          <p:cNvPr id="577" name="PlaceHolder 2"/>
          <p:cNvSpPr>
            <a:spLocks noGrp="1"/>
          </p:cNvSpPr>
          <p:nvPr>
            <p:ph type="body"/>
          </p:nvPr>
        </p:nvSpPr>
        <p:spPr>
          <a:xfrm>
            <a:off x="539640" y="1811880"/>
            <a:ext cx="4015800" cy="1616760"/>
          </a:xfrm>
          <a:prstGeom prst="rect">
            <a:avLst/>
          </a:prstGeom>
        </p:spPr>
        <p:txBody>
          <a:bodyPr wrap="none" lIns="0" tIns="0" rIns="0" bIns="0"/>
          <a:lstStyle/>
          <a:p>
            <a:endParaRPr/>
          </a:p>
        </p:txBody>
      </p:sp>
      <p:sp>
        <p:nvSpPr>
          <p:cNvPr id="578" name="PlaceHolder 3"/>
          <p:cNvSpPr>
            <a:spLocks noGrp="1"/>
          </p:cNvSpPr>
          <p:nvPr>
            <p:ph type="body"/>
          </p:nvPr>
        </p:nvSpPr>
        <p:spPr>
          <a:xfrm>
            <a:off x="4756680" y="1811880"/>
            <a:ext cx="4015800" cy="1616760"/>
          </a:xfrm>
          <a:prstGeom prst="rect">
            <a:avLst/>
          </a:prstGeom>
        </p:spPr>
        <p:txBody>
          <a:bodyPr wrap="none" lIns="0" tIns="0" rIns="0" bIns="0"/>
          <a:lstStyle/>
          <a:p>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579" name="PlaceHolder 1"/>
          <p:cNvSpPr>
            <a:spLocks noGrp="1"/>
          </p:cNvSpPr>
          <p:nvPr>
            <p:ph type="title"/>
          </p:nvPr>
        </p:nvSpPr>
        <p:spPr>
          <a:xfrm>
            <a:off x="539640" y="1235880"/>
            <a:ext cx="8229240" cy="711000"/>
          </a:xfrm>
          <a:prstGeom prst="rect">
            <a:avLst/>
          </a:prstGeom>
        </p:spPr>
        <p:txBody>
          <a:bodyPr wrap="none" lIns="0" tIns="0" rIns="0" bIns="0" anchor="ctr"/>
          <a:lstStyle/>
          <a:p>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80" name="PlaceHolder 1"/>
          <p:cNvSpPr>
            <a:spLocks noGrp="1"/>
          </p:cNvSpPr>
          <p:nvPr>
            <p:ph type="subTitle"/>
          </p:nvPr>
        </p:nvSpPr>
        <p:spPr>
          <a:xfrm>
            <a:off x="539640" y="1235880"/>
            <a:ext cx="8229240" cy="3295800"/>
          </a:xfrm>
          <a:prstGeom prst="rect">
            <a:avLst/>
          </a:prstGeom>
        </p:spPr>
        <p:txBody>
          <a:bodyPr wrap="none" lIns="0" tIns="0" rIns="0" bIns="0" anchor="ctr"/>
          <a:lstStyle/>
          <a:p>
            <a:pPr algn="ctr"/>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81" name="PlaceHolder 1"/>
          <p:cNvSpPr>
            <a:spLocks noGrp="1"/>
          </p:cNvSpPr>
          <p:nvPr>
            <p:ph type="title"/>
          </p:nvPr>
        </p:nvSpPr>
        <p:spPr>
          <a:xfrm>
            <a:off x="539640" y="1235880"/>
            <a:ext cx="8229240" cy="711000"/>
          </a:xfrm>
          <a:prstGeom prst="rect">
            <a:avLst/>
          </a:prstGeom>
        </p:spPr>
        <p:txBody>
          <a:bodyPr wrap="none" lIns="0" tIns="0" rIns="0" bIns="0" anchor="ctr"/>
          <a:lstStyle/>
          <a:p>
            <a:endParaRPr/>
          </a:p>
        </p:txBody>
      </p:sp>
      <p:sp>
        <p:nvSpPr>
          <p:cNvPr id="582" name="PlaceHolder 2"/>
          <p:cNvSpPr>
            <a:spLocks noGrp="1"/>
          </p:cNvSpPr>
          <p:nvPr>
            <p:ph type="body"/>
          </p:nvPr>
        </p:nvSpPr>
        <p:spPr>
          <a:xfrm>
            <a:off x="539640" y="1811880"/>
            <a:ext cx="4015800" cy="771120"/>
          </a:xfrm>
          <a:prstGeom prst="rect">
            <a:avLst/>
          </a:prstGeom>
        </p:spPr>
        <p:txBody>
          <a:bodyPr wrap="none" lIns="0" tIns="0" rIns="0" bIns="0"/>
          <a:lstStyle/>
          <a:p>
            <a:endParaRPr/>
          </a:p>
        </p:txBody>
      </p:sp>
      <p:sp>
        <p:nvSpPr>
          <p:cNvPr id="583" name="PlaceHolder 3"/>
          <p:cNvSpPr>
            <a:spLocks noGrp="1"/>
          </p:cNvSpPr>
          <p:nvPr>
            <p:ph type="body"/>
          </p:nvPr>
        </p:nvSpPr>
        <p:spPr>
          <a:xfrm>
            <a:off x="539640" y="2656800"/>
            <a:ext cx="4015800" cy="771120"/>
          </a:xfrm>
          <a:prstGeom prst="rect">
            <a:avLst/>
          </a:prstGeom>
        </p:spPr>
        <p:txBody>
          <a:bodyPr wrap="none" lIns="0" tIns="0" rIns="0" bIns="0"/>
          <a:lstStyle/>
          <a:p>
            <a:endParaRPr/>
          </a:p>
        </p:txBody>
      </p:sp>
      <p:sp>
        <p:nvSpPr>
          <p:cNvPr id="584" name="PlaceHolder 4"/>
          <p:cNvSpPr>
            <a:spLocks noGrp="1"/>
          </p:cNvSpPr>
          <p:nvPr>
            <p:ph type="body"/>
          </p:nvPr>
        </p:nvSpPr>
        <p:spPr>
          <a:xfrm>
            <a:off x="4756680" y="1811880"/>
            <a:ext cx="4015800" cy="1616760"/>
          </a:xfrm>
          <a:prstGeom prst="rect">
            <a:avLst/>
          </a:prstGeom>
        </p:spPr>
        <p:txBody>
          <a:bodyPr wrap="none" lIns="0" tIns="0" rIns="0" bIns="0"/>
          <a:lstStyle/>
          <a:p>
            <a:endParaRPr/>
          </a:p>
        </p:txBody>
      </p:sp>
    </p:spTree>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85" name="PlaceHolder 1"/>
          <p:cNvSpPr>
            <a:spLocks noGrp="1"/>
          </p:cNvSpPr>
          <p:nvPr>
            <p:ph type="title"/>
          </p:nvPr>
        </p:nvSpPr>
        <p:spPr>
          <a:xfrm>
            <a:off x="539640" y="1235880"/>
            <a:ext cx="8229240" cy="711000"/>
          </a:xfrm>
          <a:prstGeom prst="rect">
            <a:avLst/>
          </a:prstGeom>
        </p:spPr>
        <p:txBody>
          <a:bodyPr wrap="none" lIns="0" tIns="0" rIns="0" bIns="0" anchor="ctr"/>
          <a:lstStyle/>
          <a:p>
            <a:endParaRPr/>
          </a:p>
        </p:txBody>
      </p:sp>
      <p:sp>
        <p:nvSpPr>
          <p:cNvPr id="586" name="PlaceHolder 2"/>
          <p:cNvSpPr>
            <a:spLocks noGrp="1"/>
          </p:cNvSpPr>
          <p:nvPr>
            <p:ph type="body"/>
          </p:nvPr>
        </p:nvSpPr>
        <p:spPr>
          <a:xfrm>
            <a:off x="539640" y="1811880"/>
            <a:ext cx="4015800" cy="1616760"/>
          </a:xfrm>
          <a:prstGeom prst="rect">
            <a:avLst/>
          </a:prstGeom>
        </p:spPr>
        <p:txBody>
          <a:bodyPr wrap="none" lIns="0" tIns="0" rIns="0" bIns="0"/>
          <a:lstStyle/>
          <a:p>
            <a:endParaRPr/>
          </a:p>
        </p:txBody>
      </p:sp>
      <p:sp>
        <p:nvSpPr>
          <p:cNvPr id="587" name="PlaceHolder 3"/>
          <p:cNvSpPr>
            <a:spLocks noGrp="1"/>
          </p:cNvSpPr>
          <p:nvPr>
            <p:ph type="body"/>
          </p:nvPr>
        </p:nvSpPr>
        <p:spPr>
          <a:xfrm>
            <a:off x="4756680" y="1811880"/>
            <a:ext cx="4015800" cy="771120"/>
          </a:xfrm>
          <a:prstGeom prst="rect">
            <a:avLst/>
          </a:prstGeom>
        </p:spPr>
        <p:txBody>
          <a:bodyPr wrap="none" lIns="0" tIns="0" rIns="0" bIns="0"/>
          <a:lstStyle/>
          <a:p>
            <a:endParaRPr/>
          </a:p>
        </p:txBody>
      </p:sp>
      <p:sp>
        <p:nvSpPr>
          <p:cNvPr id="588" name="PlaceHolder 4"/>
          <p:cNvSpPr>
            <a:spLocks noGrp="1"/>
          </p:cNvSpPr>
          <p:nvPr>
            <p:ph type="body"/>
          </p:nvPr>
        </p:nvSpPr>
        <p:spPr>
          <a:xfrm>
            <a:off x="4756680" y="2656800"/>
            <a:ext cx="4015800" cy="771120"/>
          </a:xfrm>
          <a:prstGeom prst="rect">
            <a:avLst/>
          </a:prstGeom>
        </p:spPr>
        <p:txBody>
          <a:bodyPr wrap="none" lIns="0" tIns="0" rIns="0" bIns="0"/>
          <a:lstStyle/>
          <a:p>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589" name="PlaceHolder 1"/>
          <p:cNvSpPr>
            <a:spLocks noGrp="1"/>
          </p:cNvSpPr>
          <p:nvPr>
            <p:ph type="title"/>
          </p:nvPr>
        </p:nvSpPr>
        <p:spPr>
          <a:xfrm>
            <a:off x="539640" y="1235880"/>
            <a:ext cx="8229240" cy="711000"/>
          </a:xfrm>
          <a:prstGeom prst="rect">
            <a:avLst/>
          </a:prstGeom>
        </p:spPr>
        <p:txBody>
          <a:bodyPr wrap="none" lIns="0" tIns="0" rIns="0" bIns="0" anchor="ctr"/>
          <a:lstStyle/>
          <a:p>
            <a:endParaRPr/>
          </a:p>
        </p:txBody>
      </p:sp>
      <p:sp>
        <p:nvSpPr>
          <p:cNvPr id="590" name="PlaceHolder 2"/>
          <p:cNvSpPr>
            <a:spLocks noGrp="1"/>
          </p:cNvSpPr>
          <p:nvPr>
            <p:ph type="body"/>
          </p:nvPr>
        </p:nvSpPr>
        <p:spPr>
          <a:xfrm>
            <a:off x="539640" y="1811880"/>
            <a:ext cx="4015800" cy="771120"/>
          </a:xfrm>
          <a:prstGeom prst="rect">
            <a:avLst/>
          </a:prstGeom>
        </p:spPr>
        <p:txBody>
          <a:bodyPr wrap="none" lIns="0" tIns="0" rIns="0" bIns="0"/>
          <a:lstStyle/>
          <a:p>
            <a:endParaRPr/>
          </a:p>
        </p:txBody>
      </p:sp>
      <p:sp>
        <p:nvSpPr>
          <p:cNvPr id="591" name="PlaceHolder 3"/>
          <p:cNvSpPr>
            <a:spLocks noGrp="1"/>
          </p:cNvSpPr>
          <p:nvPr>
            <p:ph type="body"/>
          </p:nvPr>
        </p:nvSpPr>
        <p:spPr>
          <a:xfrm>
            <a:off x="4756680" y="1811880"/>
            <a:ext cx="4015800" cy="771120"/>
          </a:xfrm>
          <a:prstGeom prst="rect">
            <a:avLst/>
          </a:prstGeom>
        </p:spPr>
        <p:txBody>
          <a:bodyPr wrap="none" lIns="0" tIns="0" rIns="0" bIns="0"/>
          <a:lstStyle/>
          <a:p>
            <a:endParaRPr/>
          </a:p>
        </p:txBody>
      </p:sp>
      <p:sp>
        <p:nvSpPr>
          <p:cNvPr id="592" name="PlaceHolder 4"/>
          <p:cNvSpPr>
            <a:spLocks noGrp="1"/>
          </p:cNvSpPr>
          <p:nvPr>
            <p:ph type="body"/>
          </p:nvPr>
        </p:nvSpPr>
        <p:spPr>
          <a:xfrm>
            <a:off x="539640" y="2656800"/>
            <a:ext cx="8229240" cy="771120"/>
          </a:xfrm>
          <a:prstGeom prst="rect">
            <a:avLst/>
          </a:prstGeom>
        </p:spPr>
        <p:txBody>
          <a:bodyPr wrap="none" lIns="0" tIns="0" rIns="0" bIns="0"/>
          <a:lstStyle/>
          <a:p>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593" name="PlaceHolder 1"/>
          <p:cNvSpPr>
            <a:spLocks noGrp="1"/>
          </p:cNvSpPr>
          <p:nvPr>
            <p:ph type="title"/>
          </p:nvPr>
        </p:nvSpPr>
        <p:spPr>
          <a:xfrm>
            <a:off x="539640" y="1235880"/>
            <a:ext cx="8229240" cy="711000"/>
          </a:xfrm>
          <a:prstGeom prst="rect">
            <a:avLst/>
          </a:prstGeom>
        </p:spPr>
        <p:txBody>
          <a:bodyPr wrap="none" lIns="0" tIns="0" rIns="0" bIns="0" anchor="ctr"/>
          <a:lstStyle/>
          <a:p>
            <a:endParaRPr/>
          </a:p>
        </p:txBody>
      </p:sp>
      <p:sp>
        <p:nvSpPr>
          <p:cNvPr id="594" name="PlaceHolder 2"/>
          <p:cNvSpPr>
            <a:spLocks noGrp="1"/>
          </p:cNvSpPr>
          <p:nvPr>
            <p:ph type="body"/>
          </p:nvPr>
        </p:nvSpPr>
        <p:spPr>
          <a:xfrm>
            <a:off x="539640" y="1811880"/>
            <a:ext cx="8229240" cy="771120"/>
          </a:xfrm>
          <a:prstGeom prst="rect">
            <a:avLst/>
          </a:prstGeom>
        </p:spPr>
        <p:txBody>
          <a:bodyPr wrap="none" lIns="0" tIns="0" rIns="0" bIns="0"/>
          <a:lstStyle/>
          <a:p>
            <a:endParaRPr/>
          </a:p>
        </p:txBody>
      </p:sp>
      <p:sp>
        <p:nvSpPr>
          <p:cNvPr id="595" name="PlaceHolder 3"/>
          <p:cNvSpPr>
            <a:spLocks noGrp="1"/>
          </p:cNvSpPr>
          <p:nvPr>
            <p:ph type="body"/>
          </p:nvPr>
        </p:nvSpPr>
        <p:spPr>
          <a:xfrm>
            <a:off x="539640" y="2656800"/>
            <a:ext cx="8229240" cy="771120"/>
          </a:xfrm>
          <a:prstGeom prst="rect">
            <a:avLst/>
          </a:prstGeom>
        </p:spPr>
        <p:txBody>
          <a:bodyPr wrap="none" lIns="0" tIns="0" rIns="0" bIns="0"/>
          <a:lstStyle/>
          <a:p>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596" name="PlaceHolder 1"/>
          <p:cNvSpPr>
            <a:spLocks noGrp="1"/>
          </p:cNvSpPr>
          <p:nvPr>
            <p:ph type="title"/>
          </p:nvPr>
        </p:nvSpPr>
        <p:spPr>
          <a:xfrm>
            <a:off x="539640" y="1235880"/>
            <a:ext cx="8229240" cy="711000"/>
          </a:xfrm>
          <a:prstGeom prst="rect">
            <a:avLst/>
          </a:prstGeom>
        </p:spPr>
        <p:txBody>
          <a:bodyPr wrap="none" lIns="0" tIns="0" rIns="0" bIns="0" anchor="ctr"/>
          <a:lstStyle/>
          <a:p>
            <a:endParaRPr/>
          </a:p>
        </p:txBody>
      </p:sp>
      <p:sp>
        <p:nvSpPr>
          <p:cNvPr id="597" name="PlaceHolder 2"/>
          <p:cNvSpPr>
            <a:spLocks noGrp="1"/>
          </p:cNvSpPr>
          <p:nvPr>
            <p:ph type="body"/>
          </p:nvPr>
        </p:nvSpPr>
        <p:spPr>
          <a:xfrm>
            <a:off x="539640" y="1811880"/>
            <a:ext cx="4015800" cy="771120"/>
          </a:xfrm>
          <a:prstGeom prst="rect">
            <a:avLst/>
          </a:prstGeom>
        </p:spPr>
        <p:txBody>
          <a:bodyPr wrap="none" lIns="0" tIns="0" rIns="0" bIns="0"/>
          <a:lstStyle/>
          <a:p>
            <a:endParaRPr/>
          </a:p>
        </p:txBody>
      </p:sp>
      <p:sp>
        <p:nvSpPr>
          <p:cNvPr id="598" name="PlaceHolder 3"/>
          <p:cNvSpPr>
            <a:spLocks noGrp="1"/>
          </p:cNvSpPr>
          <p:nvPr>
            <p:ph type="body"/>
          </p:nvPr>
        </p:nvSpPr>
        <p:spPr>
          <a:xfrm>
            <a:off x="4756680" y="1811880"/>
            <a:ext cx="4015800" cy="771120"/>
          </a:xfrm>
          <a:prstGeom prst="rect">
            <a:avLst/>
          </a:prstGeom>
        </p:spPr>
        <p:txBody>
          <a:bodyPr wrap="none" lIns="0" tIns="0" rIns="0" bIns="0"/>
          <a:lstStyle/>
          <a:p>
            <a:endParaRPr/>
          </a:p>
        </p:txBody>
      </p:sp>
      <p:sp>
        <p:nvSpPr>
          <p:cNvPr id="599" name="PlaceHolder 4"/>
          <p:cNvSpPr>
            <a:spLocks noGrp="1"/>
          </p:cNvSpPr>
          <p:nvPr>
            <p:ph type="body"/>
          </p:nvPr>
        </p:nvSpPr>
        <p:spPr>
          <a:xfrm>
            <a:off x="4756680" y="2656800"/>
            <a:ext cx="4015800" cy="771120"/>
          </a:xfrm>
          <a:prstGeom prst="rect">
            <a:avLst/>
          </a:prstGeom>
        </p:spPr>
        <p:txBody>
          <a:bodyPr wrap="none" lIns="0" tIns="0" rIns="0" bIns="0"/>
          <a:lstStyle/>
          <a:p>
            <a:endParaRPr/>
          </a:p>
        </p:txBody>
      </p:sp>
      <p:sp>
        <p:nvSpPr>
          <p:cNvPr id="600" name="PlaceHolder 5"/>
          <p:cNvSpPr>
            <a:spLocks noGrp="1"/>
          </p:cNvSpPr>
          <p:nvPr>
            <p:ph type="body"/>
          </p:nvPr>
        </p:nvSpPr>
        <p:spPr>
          <a:xfrm>
            <a:off x="539640" y="2656800"/>
            <a:ext cx="4015800" cy="771120"/>
          </a:xfrm>
          <a:prstGeom prst="rect">
            <a:avLst/>
          </a:prstGeom>
        </p:spPr>
        <p:txBody>
          <a:bodyPr wrap="none" lIns="0" tIns="0" rIns="0" bIns="0"/>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0" name="PlaceHolder 1"/>
          <p:cNvSpPr>
            <a:spLocks noGrp="1"/>
          </p:cNvSpPr>
          <p:nvPr>
            <p:ph type="subTitle"/>
          </p:nvPr>
        </p:nvSpPr>
        <p:spPr>
          <a:xfrm>
            <a:off x="539640" y="1235880"/>
            <a:ext cx="8229240" cy="3295800"/>
          </a:xfrm>
          <a:prstGeom prst="rect">
            <a:avLst/>
          </a:prstGeom>
        </p:spPr>
        <p:txBody>
          <a:bodyPr wrap="none" lIns="0" tIns="0" rIns="0" bIns="0" anchor="ctr"/>
          <a:lstStyle/>
          <a:p>
            <a:pPr algn="ctr"/>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601" name="PlaceHolder 1"/>
          <p:cNvSpPr>
            <a:spLocks noGrp="1"/>
          </p:cNvSpPr>
          <p:nvPr>
            <p:ph type="title"/>
          </p:nvPr>
        </p:nvSpPr>
        <p:spPr>
          <a:xfrm>
            <a:off x="539640" y="1235880"/>
            <a:ext cx="8229240" cy="711000"/>
          </a:xfrm>
          <a:prstGeom prst="rect">
            <a:avLst/>
          </a:prstGeom>
        </p:spPr>
        <p:txBody>
          <a:bodyPr wrap="none" lIns="0" tIns="0" rIns="0" bIns="0" anchor="ctr"/>
          <a:lstStyle/>
          <a:p>
            <a:endParaRPr/>
          </a:p>
        </p:txBody>
      </p:sp>
      <p:sp>
        <p:nvSpPr>
          <p:cNvPr id="602" name="PlaceHolder 2"/>
          <p:cNvSpPr>
            <a:spLocks noGrp="1"/>
          </p:cNvSpPr>
          <p:nvPr>
            <p:ph type="body"/>
          </p:nvPr>
        </p:nvSpPr>
        <p:spPr>
          <a:xfrm>
            <a:off x="539640" y="1811880"/>
            <a:ext cx="8229240" cy="1616760"/>
          </a:xfrm>
          <a:prstGeom prst="rect">
            <a:avLst/>
          </a:prstGeom>
        </p:spPr>
        <p:txBody>
          <a:bodyPr wrap="none" lIns="0" tIns="0" rIns="0" bIns="0"/>
          <a:lstStyle/>
          <a:p>
            <a:endParaRPr/>
          </a:p>
        </p:txBody>
      </p:sp>
      <p:sp>
        <p:nvSpPr>
          <p:cNvPr id="603" name="PlaceHolder 3"/>
          <p:cNvSpPr>
            <a:spLocks noGrp="1"/>
          </p:cNvSpPr>
          <p:nvPr>
            <p:ph type="body"/>
          </p:nvPr>
        </p:nvSpPr>
        <p:spPr>
          <a:xfrm>
            <a:off x="539640" y="1811880"/>
            <a:ext cx="8229240" cy="1616760"/>
          </a:xfrm>
          <a:prstGeom prst="rect">
            <a:avLst/>
          </a:prstGeom>
        </p:spPr>
        <p:txBody>
          <a:bodyPr wrap="none" lIns="0" tIns="0" rIns="0" bIns="0"/>
          <a:lstStyle/>
          <a:p>
            <a:endParaRPr/>
          </a:p>
        </p:txBody>
      </p:sp>
      <p:pic>
        <p:nvPicPr>
          <p:cNvPr id="604" name="Picture 603"/>
          <p:cNvPicPr/>
          <p:nvPr/>
        </p:nvPicPr>
        <p:blipFill>
          <a:blip r:embed="rId2"/>
          <a:stretch>
            <a:fillRect/>
          </a:stretch>
        </p:blipFill>
        <p:spPr>
          <a:xfrm>
            <a:off x="3640680" y="1811520"/>
            <a:ext cx="2026440" cy="1616760"/>
          </a:xfrm>
          <a:prstGeom prst="rect">
            <a:avLst/>
          </a:prstGeom>
          <a:ln>
            <a:noFill/>
          </a:ln>
        </p:spPr>
      </p:pic>
      <p:pic>
        <p:nvPicPr>
          <p:cNvPr id="605" name="Picture 604"/>
          <p:cNvPicPr/>
          <p:nvPr/>
        </p:nvPicPr>
        <p:blipFill>
          <a:blip r:embed="rId2"/>
          <a:stretch>
            <a:fillRect/>
          </a:stretch>
        </p:blipFill>
        <p:spPr>
          <a:xfrm>
            <a:off x="3640680" y="1811520"/>
            <a:ext cx="2026440" cy="1616760"/>
          </a:xfrm>
          <a:prstGeom prst="rect">
            <a:avLst/>
          </a:prstGeom>
          <a:ln>
            <a:noFill/>
          </a:ln>
        </p:spPr>
      </p:pic>
    </p:spTree>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613" name="PlaceHolder 1"/>
          <p:cNvSpPr>
            <a:spLocks noGrp="1"/>
          </p:cNvSpPr>
          <p:nvPr>
            <p:ph type="title"/>
          </p:nvPr>
        </p:nvSpPr>
        <p:spPr>
          <a:xfrm>
            <a:off x="539640" y="1235880"/>
            <a:ext cx="8229240" cy="711000"/>
          </a:xfrm>
          <a:prstGeom prst="rect">
            <a:avLst/>
          </a:prstGeom>
        </p:spPr>
        <p:txBody>
          <a:bodyPr wrap="none" lIns="0" tIns="0" rIns="0" bIns="0" anchor="ctr"/>
          <a:lstStyle/>
          <a:p>
            <a:endParaRPr/>
          </a:p>
        </p:txBody>
      </p:sp>
      <p:sp>
        <p:nvSpPr>
          <p:cNvPr id="614" name="PlaceHolder 2"/>
          <p:cNvSpPr>
            <a:spLocks noGrp="1"/>
          </p:cNvSpPr>
          <p:nvPr>
            <p:ph type="subTitle"/>
          </p:nvPr>
        </p:nvSpPr>
        <p:spPr>
          <a:xfrm>
            <a:off x="539640" y="1811880"/>
            <a:ext cx="8229240" cy="1617120"/>
          </a:xfrm>
          <a:prstGeom prst="rect">
            <a:avLst/>
          </a:prstGeom>
        </p:spPr>
        <p:txBody>
          <a:bodyPr wrap="none" lIns="0" tIns="0" rIns="0" bIns="0" anchor="ctr"/>
          <a:lstStyle/>
          <a:p>
            <a:pPr algn="ctr"/>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615" name="PlaceHolder 1"/>
          <p:cNvSpPr>
            <a:spLocks noGrp="1"/>
          </p:cNvSpPr>
          <p:nvPr>
            <p:ph type="title"/>
          </p:nvPr>
        </p:nvSpPr>
        <p:spPr>
          <a:xfrm>
            <a:off x="539640" y="1235880"/>
            <a:ext cx="8229240" cy="711000"/>
          </a:xfrm>
          <a:prstGeom prst="rect">
            <a:avLst/>
          </a:prstGeom>
        </p:spPr>
        <p:txBody>
          <a:bodyPr wrap="none" lIns="0" tIns="0" rIns="0" bIns="0" anchor="ctr"/>
          <a:lstStyle/>
          <a:p>
            <a:endParaRPr/>
          </a:p>
        </p:txBody>
      </p:sp>
      <p:sp>
        <p:nvSpPr>
          <p:cNvPr id="616" name="PlaceHolder 2"/>
          <p:cNvSpPr>
            <a:spLocks noGrp="1"/>
          </p:cNvSpPr>
          <p:nvPr>
            <p:ph type="body"/>
          </p:nvPr>
        </p:nvSpPr>
        <p:spPr>
          <a:xfrm>
            <a:off x="539640" y="1811880"/>
            <a:ext cx="8229240" cy="1616760"/>
          </a:xfrm>
          <a:prstGeom prst="rect">
            <a:avLst/>
          </a:prstGeom>
        </p:spPr>
        <p:txBody>
          <a:bodyPr wrap="none" lIns="0" tIns="0" rIns="0" bIns="0"/>
          <a:lstStyle/>
          <a:p>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617" name="PlaceHolder 1"/>
          <p:cNvSpPr>
            <a:spLocks noGrp="1"/>
          </p:cNvSpPr>
          <p:nvPr>
            <p:ph type="title"/>
          </p:nvPr>
        </p:nvSpPr>
        <p:spPr>
          <a:xfrm>
            <a:off x="539640" y="1235880"/>
            <a:ext cx="8229240" cy="711000"/>
          </a:xfrm>
          <a:prstGeom prst="rect">
            <a:avLst/>
          </a:prstGeom>
        </p:spPr>
        <p:txBody>
          <a:bodyPr wrap="none" lIns="0" tIns="0" rIns="0" bIns="0" anchor="ctr"/>
          <a:lstStyle/>
          <a:p>
            <a:endParaRPr/>
          </a:p>
        </p:txBody>
      </p:sp>
      <p:sp>
        <p:nvSpPr>
          <p:cNvPr id="618" name="PlaceHolder 2"/>
          <p:cNvSpPr>
            <a:spLocks noGrp="1"/>
          </p:cNvSpPr>
          <p:nvPr>
            <p:ph type="body"/>
          </p:nvPr>
        </p:nvSpPr>
        <p:spPr>
          <a:xfrm>
            <a:off x="539640" y="1811880"/>
            <a:ext cx="4015800" cy="1616760"/>
          </a:xfrm>
          <a:prstGeom prst="rect">
            <a:avLst/>
          </a:prstGeom>
        </p:spPr>
        <p:txBody>
          <a:bodyPr wrap="none" lIns="0" tIns="0" rIns="0" bIns="0"/>
          <a:lstStyle/>
          <a:p>
            <a:endParaRPr/>
          </a:p>
        </p:txBody>
      </p:sp>
      <p:sp>
        <p:nvSpPr>
          <p:cNvPr id="619" name="PlaceHolder 3"/>
          <p:cNvSpPr>
            <a:spLocks noGrp="1"/>
          </p:cNvSpPr>
          <p:nvPr>
            <p:ph type="body"/>
          </p:nvPr>
        </p:nvSpPr>
        <p:spPr>
          <a:xfrm>
            <a:off x="4756680" y="1811880"/>
            <a:ext cx="4015800" cy="1616760"/>
          </a:xfrm>
          <a:prstGeom prst="rect">
            <a:avLst/>
          </a:prstGeom>
        </p:spPr>
        <p:txBody>
          <a:bodyPr wrap="none" lIns="0" tIns="0" rIns="0" bIns="0"/>
          <a:lstStyle/>
          <a:p>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20" name="PlaceHolder 1"/>
          <p:cNvSpPr>
            <a:spLocks noGrp="1"/>
          </p:cNvSpPr>
          <p:nvPr>
            <p:ph type="title"/>
          </p:nvPr>
        </p:nvSpPr>
        <p:spPr>
          <a:xfrm>
            <a:off x="539640" y="1235880"/>
            <a:ext cx="8229240" cy="711000"/>
          </a:xfrm>
          <a:prstGeom prst="rect">
            <a:avLst/>
          </a:prstGeom>
        </p:spPr>
        <p:txBody>
          <a:bodyPr wrap="none" lIns="0" tIns="0" rIns="0" bIns="0" anchor="ctr"/>
          <a:lstStyle/>
          <a:p>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621" name="PlaceHolder 1"/>
          <p:cNvSpPr>
            <a:spLocks noGrp="1"/>
          </p:cNvSpPr>
          <p:nvPr>
            <p:ph type="subTitle"/>
          </p:nvPr>
        </p:nvSpPr>
        <p:spPr>
          <a:xfrm>
            <a:off x="539640" y="1235880"/>
            <a:ext cx="8229240" cy="3295800"/>
          </a:xfrm>
          <a:prstGeom prst="rect">
            <a:avLst/>
          </a:prstGeom>
        </p:spPr>
        <p:txBody>
          <a:bodyPr wrap="none" lIns="0" tIns="0" rIns="0" bIns="0" anchor="ctr"/>
          <a:lstStyle/>
          <a:p>
            <a:pPr algn="ctr"/>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622" name="PlaceHolder 1"/>
          <p:cNvSpPr>
            <a:spLocks noGrp="1"/>
          </p:cNvSpPr>
          <p:nvPr>
            <p:ph type="title"/>
          </p:nvPr>
        </p:nvSpPr>
        <p:spPr>
          <a:xfrm>
            <a:off x="539640" y="1235880"/>
            <a:ext cx="8229240" cy="711000"/>
          </a:xfrm>
          <a:prstGeom prst="rect">
            <a:avLst/>
          </a:prstGeom>
        </p:spPr>
        <p:txBody>
          <a:bodyPr wrap="none" lIns="0" tIns="0" rIns="0" bIns="0" anchor="ctr"/>
          <a:lstStyle/>
          <a:p>
            <a:endParaRPr/>
          </a:p>
        </p:txBody>
      </p:sp>
      <p:sp>
        <p:nvSpPr>
          <p:cNvPr id="623" name="PlaceHolder 2"/>
          <p:cNvSpPr>
            <a:spLocks noGrp="1"/>
          </p:cNvSpPr>
          <p:nvPr>
            <p:ph type="body"/>
          </p:nvPr>
        </p:nvSpPr>
        <p:spPr>
          <a:xfrm>
            <a:off x="539640" y="1811880"/>
            <a:ext cx="4015800" cy="771120"/>
          </a:xfrm>
          <a:prstGeom prst="rect">
            <a:avLst/>
          </a:prstGeom>
        </p:spPr>
        <p:txBody>
          <a:bodyPr wrap="none" lIns="0" tIns="0" rIns="0" bIns="0"/>
          <a:lstStyle/>
          <a:p>
            <a:endParaRPr/>
          </a:p>
        </p:txBody>
      </p:sp>
      <p:sp>
        <p:nvSpPr>
          <p:cNvPr id="624" name="PlaceHolder 3"/>
          <p:cNvSpPr>
            <a:spLocks noGrp="1"/>
          </p:cNvSpPr>
          <p:nvPr>
            <p:ph type="body"/>
          </p:nvPr>
        </p:nvSpPr>
        <p:spPr>
          <a:xfrm>
            <a:off x="539640" y="2656800"/>
            <a:ext cx="4015800" cy="771120"/>
          </a:xfrm>
          <a:prstGeom prst="rect">
            <a:avLst/>
          </a:prstGeom>
        </p:spPr>
        <p:txBody>
          <a:bodyPr wrap="none" lIns="0" tIns="0" rIns="0" bIns="0"/>
          <a:lstStyle/>
          <a:p>
            <a:endParaRPr/>
          </a:p>
        </p:txBody>
      </p:sp>
      <p:sp>
        <p:nvSpPr>
          <p:cNvPr id="625" name="PlaceHolder 4"/>
          <p:cNvSpPr>
            <a:spLocks noGrp="1"/>
          </p:cNvSpPr>
          <p:nvPr>
            <p:ph type="body"/>
          </p:nvPr>
        </p:nvSpPr>
        <p:spPr>
          <a:xfrm>
            <a:off x="4756680" y="1811880"/>
            <a:ext cx="4015800" cy="1616760"/>
          </a:xfrm>
          <a:prstGeom prst="rect">
            <a:avLst/>
          </a:prstGeom>
        </p:spPr>
        <p:txBody>
          <a:bodyPr wrap="none" lIns="0" tIns="0" rIns="0" bIns="0"/>
          <a:lstStyle/>
          <a:p>
            <a:endParaRPr/>
          </a:p>
        </p:txBody>
      </p:sp>
    </p:spTree>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626" name="PlaceHolder 1"/>
          <p:cNvSpPr>
            <a:spLocks noGrp="1"/>
          </p:cNvSpPr>
          <p:nvPr>
            <p:ph type="title"/>
          </p:nvPr>
        </p:nvSpPr>
        <p:spPr>
          <a:xfrm>
            <a:off x="539640" y="1235880"/>
            <a:ext cx="8229240" cy="711000"/>
          </a:xfrm>
          <a:prstGeom prst="rect">
            <a:avLst/>
          </a:prstGeom>
        </p:spPr>
        <p:txBody>
          <a:bodyPr wrap="none" lIns="0" tIns="0" rIns="0" bIns="0" anchor="ctr"/>
          <a:lstStyle/>
          <a:p>
            <a:endParaRPr/>
          </a:p>
        </p:txBody>
      </p:sp>
      <p:sp>
        <p:nvSpPr>
          <p:cNvPr id="627" name="PlaceHolder 2"/>
          <p:cNvSpPr>
            <a:spLocks noGrp="1"/>
          </p:cNvSpPr>
          <p:nvPr>
            <p:ph type="body"/>
          </p:nvPr>
        </p:nvSpPr>
        <p:spPr>
          <a:xfrm>
            <a:off x="539640" y="1811880"/>
            <a:ext cx="4015800" cy="1616760"/>
          </a:xfrm>
          <a:prstGeom prst="rect">
            <a:avLst/>
          </a:prstGeom>
        </p:spPr>
        <p:txBody>
          <a:bodyPr wrap="none" lIns="0" tIns="0" rIns="0" bIns="0"/>
          <a:lstStyle/>
          <a:p>
            <a:endParaRPr/>
          </a:p>
        </p:txBody>
      </p:sp>
      <p:sp>
        <p:nvSpPr>
          <p:cNvPr id="628" name="PlaceHolder 3"/>
          <p:cNvSpPr>
            <a:spLocks noGrp="1"/>
          </p:cNvSpPr>
          <p:nvPr>
            <p:ph type="body"/>
          </p:nvPr>
        </p:nvSpPr>
        <p:spPr>
          <a:xfrm>
            <a:off x="4756680" y="1811880"/>
            <a:ext cx="4015800" cy="771120"/>
          </a:xfrm>
          <a:prstGeom prst="rect">
            <a:avLst/>
          </a:prstGeom>
        </p:spPr>
        <p:txBody>
          <a:bodyPr wrap="none" lIns="0" tIns="0" rIns="0" bIns="0"/>
          <a:lstStyle/>
          <a:p>
            <a:endParaRPr/>
          </a:p>
        </p:txBody>
      </p:sp>
      <p:sp>
        <p:nvSpPr>
          <p:cNvPr id="629" name="PlaceHolder 4"/>
          <p:cNvSpPr>
            <a:spLocks noGrp="1"/>
          </p:cNvSpPr>
          <p:nvPr>
            <p:ph type="body"/>
          </p:nvPr>
        </p:nvSpPr>
        <p:spPr>
          <a:xfrm>
            <a:off x="4756680" y="2656800"/>
            <a:ext cx="4015800" cy="771120"/>
          </a:xfrm>
          <a:prstGeom prst="rect">
            <a:avLst/>
          </a:prstGeom>
        </p:spPr>
        <p:txBody>
          <a:bodyPr wrap="none" lIns="0" tIns="0" rIns="0" bIns="0"/>
          <a:lstStyle/>
          <a:p>
            <a:endParaRPr/>
          </a:p>
        </p:txBody>
      </p:sp>
    </p:spTree>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630" name="PlaceHolder 1"/>
          <p:cNvSpPr>
            <a:spLocks noGrp="1"/>
          </p:cNvSpPr>
          <p:nvPr>
            <p:ph type="title"/>
          </p:nvPr>
        </p:nvSpPr>
        <p:spPr>
          <a:xfrm>
            <a:off x="539640" y="1235880"/>
            <a:ext cx="8229240" cy="711000"/>
          </a:xfrm>
          <a:prstGeom prst="rect">
            <a:avLst/>
          </a:prstGeom>
        </p:spPr>
        <p:txBody>
          <a:bodyPr wrap="none" lIns="0" tIns="0" rIns="0" bIns="0" anchor="ctr"/>
          <a:lstStyle/>
          <a:p>
            <a:endParaRPr/>
          </a:p>
        </p:txBody>
      </p:sp>
      <p:sp>
        <p:nvSpPr>
          <p:cNvPr id="631" name="PlaceHolder 2"/>
          <p:cNvSpPr>
            <a:spLocks noGrp="1"/>
          </p:cNvSpPr>
          <p:nvPr>
            <p:ph type="body"/>
          </p:nvPr>
        </p:nvSpPr>
        <p:spPr>
          <a:xfrm>
            <a:off x="539640" y="1811880"/>
            <a:ext cx="4015800" cy="771120"/>
          </a:xfrm>
          <a:prstGeom prst="rect">
            <a:avLst/>
          </a:prstGeom>
        </p:spPr>
        <p:txBody>
          <a:bodyPr wrap="none" lIns="0" tIns="0" rIns="0" bIns="0"/>
          <a:lstStyle/>
          <a:p>
            <a:endParaRPr/>
          </a:p>
        </p:txBody>
      </p:sp>
      <p:sp>
        <p:nvSpPr>
          <p:cNvPr id="632" name="PlaceHolder 3"/>
          <p:cNvSpPr>
            <a:spLocks noGrp="1"/>
          </p:cNvSpPr>
          <p:nvPr>
            <p:ph type="body"/>
          </p:nvPr>
        </p:nvSpPr>
        <p:spPr>
          <a:xfrm>
            <a:off x="4756680" y="1811880"/>
            <a:ext cx="4015800" cy="771120"/>
          </a:xfrm>
          <a:prstGeom prst="rect">
            <a:avLst/>
          </a:prstGeom>
        </p:spPr>
        <p:txBody>
          <a:bodyPr wrap="none" lIns="0" tIns="0" rIns="0" bIns="0"/>
          <a:lstStyle/>
          <a:p>
            <a:endParaRPr/>
          </a:p>
        </p:txBody>
      </p:sp>
      <p:sp>
        <p:nvSpPr>
          <p:cNvPr id="633" name="PlaceHolder 4"/>
          <p:cNvSpPr>
            <a:spLocks noGrp="1"/>
          </p:cNvSpPr>
          <p:nvPr>
            <p:ph type="body"/>
          </p:nvPr>
        </p:nvSpPr>
        <p:spPr>
          <a:xfrm>
            <a:off x="539640" y="2656800"/>
            <a:ext cx="8229240" cy="771120"/>
          </a:xfrm>
          <a:prstGeom prst="rect">
            <a:avLst/>
          </a:prstGeom>
        </p:spPr>
        <p:txBody>
          <a:bodyPr wrap="none" lIns="0" tIns="0" rIns="0" bIns="0"/>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1" name="PlaceHolder 1"/>
          <p:cNvSpPr>
            <a:spLocks noGrp="1"/>
          </p:cNvSpPr>
          <p:nvPr>
            <p:ph type="title"/>
          </p:nvPr>
        </p:nvSpPr>
        <p:spPr>
          <a:xfrm>
            <a:off x="539640" y="1235880"/>
            <a:ext cx="8229240" cy="711000"/>
          </a:xfrm>
          <a:prstGeom prst="rect">
            <a:avLst/>
          </a:prstGeom>
        </p:spPr>
        <p:txBody>
          <a:bodyPr wrap="none" lIns="0" tIns="0" rIns="0" bIns="0" anchor="ctr"/>
          <a:lstStyle/>
          <a:p>
            <a:endParaRPr/>
          </a:p>
        </p:txBody>
      </p:sp>
      <p:sp>
        <p:nvSpPr>
          <p:cNvPr id="52" name="PlaceHolder 2"/>
          <p:cNvSpPr>
            <a:spLocks noGrp="1"/>
          </p:cNvSpPr>
          <p:nvPr>
            <p:ph type="body"/>
          </p:nvPr>
        </p:nvSpPr>
        <p:spPr>
          <a:xfrm>
            <a:off x="539640" y="1811880"/>
            <a:ext cx="4015800" cy="771120"/>
          </a:xfrm>
          <a:prstGeom prst="rect">
            <a:avLst/>
          </a:prstGeom>
        </p:spPr>
        <p:txBody>
          <a:bodyPr wrap="none" lIns="0" tIns="0" rIns="0" bIns="0"/>
          <a:lstStyle/>
          <a:p>
            <a:endParaRPr/>
          </a:p>
        </p:txBody>
      </p:sp>
      <p:sp>
        <p:nvSpPr>
          <p:cNvPr id="53" name="PlaceHolder 3"/>
          <p:cNvSpPr>
            <a:spLocks noGrp="1"/>
          </p:cNvSpPr>
          <p:nvPr>
            <p:ph type="body"/>
          </p:nvPr>
        </p:nvSpPr>
        <p:spPr>
          <a:xfrm>
            <a:off x="539640" y="2656800"/>
            <a:ext cx="4015800" cy="771120"/>
          </a:xfrm>
          <a:prstGeom prst="rect">
            <a:avLst/>
          </a:prstGeom>
        </p:spPr>
        <p:txBody>
          <a:bodyPr wrap="none" lIns="0" tIns="0" rIns="0" bIns="0"/>
          <a:lstStyle/>
          <a:p>
            <a:endParaRPr/>
          </a:p>
        </p:txBody>
      </p:sp>
      <p:sp>
        <p:nvSpPr>
          <p:cNvPr id="54" name="PlaceHolder 4"/>
          <p:cNvSpPr>
            <a:spLocks noGrp="1"/>
          </p:cNvSpPr>
          <p:nvPr>
            <p:ph type="body"/>
          </p:nvPr>
        </p:nvSpPr>
        <p:spPr>
          <a:xfrm>
            <a:off x="4756680" y="1811880"/>
            <a:ext cx="4015800" cy="1616760"/>
          </a:xfrm>
          <a:prstGeom prst="rect">
            <a:avLst/>
          </a:prstGeom>
        </p:spPr>
        <p:txBody>
          <a:bodyPr wrap="none" lIns="0" tIns="0" rIns="0" bIns="0"/>
          <a:lstStyle/>
          <a:p>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34" name="PlaceHolder 1"/>
          <p:cNvSpPr>
            <a:spLocks noGrp="1"/>
          </p:cNvSpPr>
          <p:nvPr>
            <p:ph type="title"/>
          </p:nvPr>
        </p:nvSpPr>
        <p:spPr>
          <a:xfrm>
            <a:off x="539640" y="1235880"/>
            <a:ext cx="8229240" cy="711000"/>
          </a:xfrm>
          <a:prstGeom prst="rect">
            <a:avLst/>
          </a:prstGeom>
        </p:spPr>
        <p:txBody>
          <a:bodyPr wrap="none" lIns="0" tIns="0" rIns="0" bIns="0" anchor="ctr"/>
          <a:lstStyle/>
          <a:p>
            <a:endParaRPr/>
          </a:p>
        </p:txBody>
      </p:sp>
      <p:sp>
        <p:nvSpPr>
          <p:cNvPr id="635" name="PlaceHolder 2"/>
          <p:cNvSpPr>
            <a:spLocks noGrp="1"/>
          </p:cNvSpPr>
          <p:nvPr>
            <p:ph type="body"/>
          </p:nvPr>
        </p:nvSpPr>
        <p:spPr>
          <a:xfrm>
            <a:off x="539640" y="1811880"/>
            <a:ext cx="8229240" cy="771120"/>
          </a:xfrm>
          <a:prstGeom prst="rect">
            <a:avLst/>
          </a:prstGeom>
        </p:spPr>
        <p:txBody>
          <a:bodyPr wrap="none" lIns="0" tIns="0" rIns="0" bIns="0"/>
          <a:lstStyle/>
          <a:p>
            <a:endParaRPr/>
          </a:p>
        </p:txBody>
      </p:sp>
      <p:sp>
        <p:nvSpPr>
          <p:cNvPr id="636" name="PlaceHolder 3"/>
          <p:cNvSpPr>
            <a:spLocks noGrp="1"/>
          </p:cNvSpPr>
          <p:nvPr>
            <p:ph type="body"/>
          </p:nvPr>
        </p:nvSpPr>
        <p:spPr>
          <a:xfrm>
            <a:off x="539640" y="2656800"/>
            <a:ext cx="8229240" cy="771120"/>
          </a:xfrm>
          <a:prstGeom prst="rect">
            <a:avLst/>
          </a:prstGeom>
        </p:spPr>
        <p:txBody>
          <a:bodyPr wrap="none" lIns="0" tIns="0" rIns="0" bIns="0"/>
          <a:lstStyle/>
          <a:p>
            <a:endParaRPr/>
          </a:p>
        </p:txBody>
      </p:sp>
    </p:spTree>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637" name="PlaceHolder 1"/>
          <p:cNvSpPr>
            <a:spLocks noGrp="1"/>
          </p:cNvSpPr>
          <p:nvPr>
            <p:ph type="title"/>
          </p:nvPr>
        </p:nvSpPr>
        <p:spPr>
          <a:xfrm>
            <a:off x="539640" y="1235880"/>
            <a:ext cx="8229240" cy="711000"/>
          </a:xfrm>
          <a:prstGeom prst="rect">
            <a:avLst/>
          </a:prstGeom>
        </p:spPr>
        <p:txBody>
          <a:bodyPr wrap="none" lIns="0" tIns="0" rIns="0" bIns="0" anchor="ctr"/>
          <a:lstStyle/>
          <a:p>
            <a:endParaRPr/>
          </a:p>
        </p:txBody>
      </p:sp>
      <p:sp>
        <p:nvSpPr>
          <p:cNvPr id="638" name="PlaceHolder 2"/>
          <p:cNvSpPr>
            <a:spLocks noGrp="1"/>
          </p:cNvSpPr>
          <p:nvPr>
            <p:ph type="body"/>
          </p:nvPr>
        </p:nvSpPr>
        <p:spPr>
          <a:xfrm>
            <a:off x="539640" y="1811880"/>
            <a:ext cx="4015800" cy="771120"/>
          </a:xfrm>
          <a:prstGeom prst="rect">
            <a:avLst/>
          </a:prstGeom>
        </p:spPr>
        <p:txBody>
          <a:bodyPr wrap="none" lIns="0" tIns="0" rIns="0" bIns="0"/>
          <a:lstStyle/>
          <a:p>
            <a:endParaRPr/>
          </a:p>
        </p:txBody>
      </p:sp>
      <p:sp>
        <p:nvSpPr>
          <p:cNvPr id="639" name="PlaceHolder 3"/>
          <p:cNvSpPr>
            <a:spLocks noGrp="1"/>
          </p:cNvSpPr>
          <p:nvPr>
            <p:ph type="body"/>
          </p:nvPr>
        </p:nvSpPr>
        <p:spPr>
          <a:xfrm>
            <a:off x="4756680" y="1811880"/>
            <a:ext cx="4015800" cy="771120"/>
          </a:xfrm>
          <a:prstGeom prst="rect">
            <a:avLst/>
          </a:prstGeom>
        </p:spPr>
        <p:txBody>
          <a:bodyPr wrap="none" lIns="0" tIns="0" rIns="0" bIns="0"/>
          <a:lstStyle/>
          <a:p>
            <a:endParaRPr/>
          </a:p>
        </p:txBody>
      </p:sp>
      <p:sp>
        <p:nvSpPr>
          <p:cNvPr id="640" name="PlaceHolder 4"/>
          <p:cNvSpPr>
            <a:spLocks noGrp="1"/>
          </p:cNvSpPr>
          <p:nvPr>
            <p:ph type="body"/>
          </p:nvPr>
        </p:nvSpPr>
        <p:spPr>
          <a:xfrm>
            <a:off x="4756680" y="2656800"/>
            <a:ext cx="4015800" cy="771120"/>
          </a:xfrm>
          <a:prstGeom prst="rect">
            <a:avLst/>
          </a:prstGeom>
        </p:spPr>
        <p:txBody>
          <a:bodyPr wrap="none" lIns="0" tIns="0" rIns="0" bIns="0"/>
          <a:lstStyle/>
          <a:p>
            <a:endParaRPr/>
          </a:p>
        </p:txBody>
      </p:sp>
      <p:sp>
        <p:nvSpPr>
          <p:cNvPr id="641" name="PlaceHolder 5"/>
          <p:cNvSpPr>
            <a:spLocks noGrp="1"/>
          </p:cNvSpPr>
          <p:nvPr>
            <p:ph type="body"/>
          </p:nvPr>
        </p:nvSpPr>
        <p:spPr>
          <a:xfrm>
            <a:off x="539640" y="2656800"/>
            <a:ext cx="4015800" cy="771120"/>
          </a:xfrm>
          <a:prstGeom prst="rect">
            <a:avLst/>
          </a:prstGeom>
        </p:spPr>
        <p:txBody>
          <a:bodyPr wrap="none" lIns="0" tIns="0" rIns="0" bIns="0"/>
          <a:lstStyle/>
          <a:p>
            <a:endParaRPr/>
          </a:p>
        </p:txBody>
      </p:sp>
    </p:spTree>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642" name="PlaceHolder 1"/>
          <p:cNvSpPr>
            <a:spLocks noGrp="1"/>
          </p:cNvSpPr>
          <p:nvPr>
            <p:ph type="title"/>
          </p:nvPr>
        </p:nvSpPr>
        <p:spPr>
          <a:xfrm>
            <a:off x="539640" y="1235880"/>
            <a:ext cx="8229240" cy="711000"/>
          </a:xfrm>
          <a:prstGeom prst="rect">
            <a:avLst/>
          </a:prstGeom>
        </p:spPr>
        <p:txBody>
          <a:bodyPr wrap="none" lIns="0" tIns="0" rIns="0" bIns="0" anchor="ctr"/>
          <a:lstStyle/>
          <a:p>
            <a:endParaRPr/>
          </a:p>
        </p:txBody>
      </p:sp>
      <p:sp>
        <p:nvSpPr>
          <p:cNvPr id="643" name="PlaceHolder 2"/>
          <p:cNvSpPr>
            <a:spLocks noGrp="1"/>
          </p:cNvSpPr>
          <p:nvPr>
            <p:ph type="body"/>
          </p:nvPr>
        </p:nvSpPr>
        <p:spPr>
          <a:xfrm>
            <a:off x="539640" y="1811880"/>
            <a:ext cx="8229240" cy="1616760"/>
          </a:xfrm>
          <a:prstGeom prst="rect">
            <a:avLst/>
          </a:prstGeom>
        </p:spPr>
        <p:txBody>
          <a:bodyPr wrap="none" lIns="0" tIns="0" rIns="0" bIns="0"/>
          <a:lstStyle/>
          <a:p>
            <a:endParaRPr/>
          </a:p>
        </p:txBody>
      </p:sp>
      <p:sp>
        <p:nvSpPr>
          <p:cNvPr id="644" name="PlaceHolder 3"/>
          <p:cNvSpPr>
            <a:spLocks noGrp="1"/>
          </p:cNvSpPr>
          <p:nvPr>
            <p:ph type="body"/>
          </p:nvPr>
        </p:nvSpPr>
        <p:spPr>
          <a:xfrm>
            <a:off x="539640" y="1811880"/>
            <a:ext cx="8229240" cy="1616760"/>
          </a:xfrm>
          <a:prstGeom prst="rect">
            <a:avLst/>
          </a:prstGeom>
        </p:spPr>
        <p:txBody>
          <a:bodyPr wrap="none" lIns="0" tIns="0" rIns="0" bIns="0"/>
          <a:lstStyle/>
          <a:p>
            <a:endParaRPr/>
          </a:p>
        </p:txBody>
      </p:sp>
      <p:pic>
        <p:nvPicPr>
          <p:cNvPr id="645" name="Picture 644"/>
          <p:cNvPicPr/>
          <p:nvPr/>
        </p:nvPicPr>
        <p:blipFill>
          <a:blip r:embed="rId2"/>
          <a:stretch>
            <a:fillRect/>
          </a:stretch>
        </p:blipFill>
        <p:spPr>
          <a:xfrm>
            <a:off x="3640680" y="1811520"/>
            <a:ext cx="2026440" cy="1616760"/>
          </a:xfrm>
          <a:prstGeom prst="rect">
            <a:avLst/>
          </a:prstGeom>
          <a:ln>
            <a:noFill/>
          </a:ln>
        </p:spPr>
      </p:pic>
      <p:pic>
        <p:nvPicPr>
          <p:cNvPr id="646" name="Picture 645"/>
          <p:cNvPicPr/>
          <p:nvPr/>
        </p:nvPicPr>
        <p:blipFill>
          <a:blip r:embed="rId2"/>
          <a:stretch>
            <a:fillRect/>
          </a:stretch>
        </p:blipFill>
        <p:spPr>
          <a:xfrm>
            <a:off x="3640680" y="1811520"/>
            <a:ext cx="2026440" cy="1616760"/>
          </a:xfrm>
          <a:prstGeom prst="rect">
            <a:avLst/>
          </a:prstGeom>
          <a:ln>
            <a:noFill/>
          </a:ln>
        </p:spPr>
      </p:pic>
    </p:spTree>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654" name="PlaceHolder 1"/>
          <p:cNvSpPr>
            <a:spLocks noGrp="1"/>
          </p:cNvSpPr>
          <p:nvPr>
            <p:ph type="title"/>
          </p:nvPr>
        </p:nvSpPr>
        <p:spPr>
          <a:xfrm>
            <a:off x="539640" y="1235880"/>
            <a:ext cx="8229240" cy="711000"/>
          </a:xfrm>
          <a:prstGeom prst="rect">
            <a:avLst/>
          </a:prstGeom>
        </p:spPr>
        <p:txBody>
          <a:bodyPr wrap="none" lIns="0" tIns="0" rIns="0" bIns="0" anchor="ctr"/>
          <a:lstStyle/>
          <a:p>
            <a:endParaRPr/>
          </a:p>
        </p:txBody>
      </p:sp>
      <p:sp>
        <p:nvSpPr>
          <p:cNvPr id="655" name="PlaceHolder 2"/>
          <p:cNvSpPr>
            <a:spLocks noGrp="1"/>
          </p:cNvSpPr>
          <p:nvPr>
            <p:ph type="subTitle"/>
          </p:nvPr>
        </p:nvSpPr>
        <p:spPr>
          <a:xfrm>
            <a:off x="539640" y="1811880"/>
            <a:ext cx="8229240" cy="1617120"/>
          </a:xfrm>
          <a:prstGeom prst="rect">
            <a:avLst/>
          </a:prstGeom>
        </p:spPr>
        <p:txBody>
          <a:bodyPr wrap="none" lIns="0" tIns="0" rIns="0" bIns="0" anchor="ctr"/>
          <a:lstStyle/>
          <a:p>
            <a:pPr algn="ctr"/>
            <a:endParaRPr/>
          </a:p>
        </p:txBody>
      </p:sp>
    </p:spTree>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656" name="PlaceHolder 1"/>
          <p:cNvSpPr>
            <a:spLocks noGrp="1"/>
          </p:cNvSpPr>
          <p:nvPr>
            <p:ph type="title"/>
          </p:nvPr>
        </p:nvSpPr>
        <p:spPr>
          <a:xfrm>
            <a:off x="539640" y="1235880"/>
            <a:ext cx="8229240" cy="711000"/>
          </a:xfrm>
          <a:prstGeom prst="rect">
            <a:avLst/>
          </a:prstGeom>
        </p:spPr>
        <p:txBody>
          <a:bodyPr wrap="none" lIns="0" tIns="0" rIns="0" bIns="0" anchor="ctr"/>
          <a:lstStyle/>
          <a:p>
            <a:endParaRPr/>
          </a:p>
        </p:txBody>
      </p:sp>
      <p:sp>
        <p:nvSpPr>
          <p:cNvPr id="657" name="PlaceHolder 2"/>
          <p:cNvSpPr>
            <a:spLocks noGrp="1"/>
          </p:cNvSpPr>
          <p:nvPr>
            <p:ph type="body"/>
          </p:nvPr>
        </p:nvSpPr>
        <p:spPr>
          <a:xfrm>
            <a:off x="539640" y="1811880"/>
            <a:ext cx="8229240" cy="1616760"/>
          </a:xfrm>
          <a:prstGeom prst="rect">
            <a:avLst/>
          </a:prstGeom>
        </p:spPr>
        <p:txBody>
          <a:bodyPr wrap="none" lIns="0" tIns="0" rIns="0" bIns="0"/>
          <a:lstStyle/>
          <a:p>
            <a:endParaRPr/>
          </a:p>
        </p:txBody>
      </p:sp>
    </p:spTree>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658" name="PlaceHolder 1"/>
          <p:cNvSpPr>
            <a:spLocks noGrp="1"/>
          </p:cNvSpPr>
          <p:nvPr>
            <p:ph type="title"/>
          </p:nvPr>
        </p:nvSpPr>
        <p:spPr>
          <a:xfrm>
            <a:off x="539640" y="1235880"/>
            <a:ext cx="8229240" cy="711000"/>
          </a:xfrm>
          <a:prstGeom prst="rect">
            <a:avLst/>
          </a:prstGeom>
        </p:spPr>
        <p:txBody>
          <a:bodyPr wrap="none" lIns="0" tIns="0" rIns="0" bIns="0" anchor="ctr"/>
          <a:lstStyle/>
          <a:p>
            <a:endParaRPr/>
          </a:p>
        </p:txBody>
      </p:sp>
      <p:sp>
        <p:nvSpPr>
          <p:cNvPr id="659" name="PlaceHolder 2"/>
          <p:cNvSpPr>
            <a:spLocks noGrp="1"/>
          </p:cNvSpPr>
          <p:nvPr>
            <p:ph type="body"/>
          </p:nvPr>
        </p:nvSpPr>
        <p:spPr>
          <a:xfrm>
            <a:off x="539640" y="1811880"/>
            <a:ext cx="4015800" cy="1616760"/>
          </a:xfrm>
          <a:prstGeom prst="rect">
            <a:avLst/>
          </a:prstGeom>
        </p:spPr>
        <p:txBody>
          <a:bodyPr wrap="none" lIns="0" tIns="0" rIns="0" bIns="0"/>
          <a:lstStyle/>
          <a:p>
            <a:endParaRPr/>
          </a:p>
        </p:txBody>
      </p:sp>
      <p:sp>
        <p:nvSpPr>
          <p:cNvPr id="660" name="PlaceHolder 3"/>
          <p:cNvSpPr>
            <a:spLocks noGrp="1"/>
          </p:cNvSpPr>
          <p:nvPr>
            <p:ph type="body"/>
          </p:nvPr>
        </p:nvSpPr>
        <p:spPr>
          <a:xfrm>
            <a:off x="4756680" y="1811880"/>
            <a:ext cx="4015800" cy="1616760"/>
          </a:xfrm>
          <a:prstGeom prst="rect">
            <a:avLst/>
          </a:prstGeom>
        </p:spPr>
        <p:txBody>
          <a:bodyPr wrap="none" lIns="0" tIns="0" rIns="0" bIns="0"/>
          <a:lstStyle/>
          <a:p>
            <a:endParaRPr/>
          </a:p>
        </p:txBody>
      </p:sp>
    </p:spTree>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61" name="PlaceHolder 1"/>
          <p:cNvSpPr>
            <a:spLocks noGrp="1"/>
          </p:cNvSpPr>
          <p:nvPr>
            <p:ph type="title"/>
          </p:nvPr>
        </p:nvSpPr>
        <p:spPr>
          <a:xfrm>
            <a:off x="539640" y="1235880"/>
            <a:ext cx="8229240" cy="711000"/>
          </a:xfrm>
          <a:prstGeom prst="rect">
            <a:avLst/>
          </a:prstGeom>
        </p:spPr>
        <p:txBody>
          <a:bodyPr wrap="none" lIns="0" tIns="0" rIns="0" bIns="0" anchor="ctr"/>
          <a:lstStyle/>
          <a:p>
            <a:endParaRPr/>
          </a:p>
        </p:txBody>
      </p:sp>
    </p:spTree>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662" name="PlaceHolder 1"/>
          <p:cNvSpPr>
            <a:spLocks noGrp="1"/>
          </p:cNvSpPr>
          <p:nvPr>
            <p:ph type="subTitle"/>
          </p:nvPr>
        </p:nvSpPr>
        <p:spPr>
          <a:xfrm>
            <a:off x="539640" y="1235880"/>
            <a:ext cx="8229240" cy="3295800"/>
          </a:xfrm>
          <a:prstGeom prst="rect">
            <a:avLst/>
          </a:prstGeom>
        </p:spPr>
        <p:txBody>
          <a:bodyPr wrap="none" lIns="0" tIns="0" rIns="0" bIns="0" anchor="ctr"/>
          <a:lstStyle/>
          <a:p>
            <a:pPr algn="ctr"/>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663" name="PlaceHolder 1"/>
          <p:cNvSpPr>
            <a:spLocks noGrp="1"/>
          </p:cNvSpPr>
          <p:nvPr>
            <p:ph type="title"/>
          </p:nvPr>
        </p:nvSpPr>
        <p:spPr>
          <a:xfrm>
            <a:off x="539640" y="1235880"/>
            <a:ext cx="8229240" cy="711000"/>
          </a:xfrm>
          <a:prstGeom prst="rect">
            <a:avLst/>
          </a:prstGeom>
        </p:spPr>
        <p:txBody>
          <a:bodyPr wrap="none" lIns="0" tIns="0" rIns="0" bIns="0" anchor="ctr"/>
          <a:lstStyle/>
          <a:p>
            <a:endParaRPr/>
          </a:p>
        </p:txBody>
      </p:sp>
      <p:sp>
        <p:nvSpPr>
          <p:cNvPr id="664" name="PlaceHolder 2"/>
          <p:cNvSpPr>
            <a:spLocks noGrp="1"/>
          </p:cNvSpPr>
          <p:nvPr>
            <p:ph type="body"/>
          </p:nvPr>
        </p:nvSpPr>
        <p:spPr>
          <a:xfrm>
            <a:off x="539640" y="1811880"/>
            <a:ext cx="4015800" cy="771120"/>
          </a:xfrm>
          <a:prstGeom prst="rect">
            <a:avLst/>
          </a:prstGeom>
        </p:spPr>
        <p:txBody>
          <a:bodyPr wrap="none" lIns="0" tIns="0" rIns="0" bIns="0"/>
          <a:lstStyle/>
          <a:p>
            <a:endParaRPr/>
          </a:p>
        </p:txBody>
      </p:sp>
      <p:sp>
        <p:nvSpPr>
          <p:cNvPr id="665" name="PlaceHolder 3"/>
          <p:cNvSpPr>
            <a:spLocks noGrp="1"/>
          </p:cNvSpPr>
          <p:nvPr>
            <p:ph type="body"/>
          </p:nvPr>
        </p:nvSpPr>
        <p:spPr>
          <a:xfrm>
            <a:off x="539640" y="2656800"/>
            <a:ext cx="4015800" cy="771120"/>
          </a:xfrm>
          <a:prstGeom prst="rect">
            <a:avLst/>
          </a:prstGeom>
        </p:spPr>
        <p:txBody>
          <a:bodyPr wrap="none" lIns="0" tIns="0" rIns="0" bIns="0"/>
          <a:lstStyle/>
          <a:p>
            <a:endParaRPr/>
          </a:p>
        </p:txBody>
      </p:sp>
      <p:sp>
        <p:nvSpPr>
          <p:cNvPr id="666" name="PlaceHolder 4"/>
          <p:cNvSpPr>
            <a:spLocks noGrp="1"/>
          </p:cNvSpPr>
          <p:nvPr>
            <p:ph type="body"/>
          </p:nvPr>
        </p:nvSpPr>
        <p:spPr>
          <a:xfrm>
            <a:off x="4756680" y="1811880"/>
            <a:ext cx="4015800" cy="1616760"/>
          </a:xfrm>
          <a:prstGeom prst="rect">
            <a:avLst/>
          </a:prstGeom>
        </p:spPr>
        <p:txBody>
          <a:bodyPr wrap="none" lIns="0" tIns="0" rIns="0" bIns="0"/>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 name="PlaceHolder 1"/>
          <p:cNvSpPr>
            <a:spLocks noGrp="1"/>
          </p:cNvSpPr>
          <p:nvPr>
            <p:ph type="title"/>
          </p:nvPr>
        </p:nvSpPr>
        <p:spPr>
          <a:xfrm>
            <a:off x="539640" y="1235880"/>
            <a:ext cx="8229240" cy="711000"/>
          </a:xfrm>
          <a:prstGeom prst="rect">
            <a:avLst/>
          </a:prstGeom>
        </p:spPr>
        <p:txBody>
          <a:bodyPr wrap="none" lIns="0" tIns="0" rIns="0" bIns="0" anchor="ctr"/>
          <a:lstStyle/>
          <a:p>
            <a:endParaRPr/>
          </a:p>
        </p:txBody>
      </p:sp>
      <p:sp>
        <p:nvSpPr>
          <p:cNvPr id="5" name="PlaceHolder 2"/>
          <p:cNvSpPr>
            <a:spLocks noGrp="1"/>
          </p:cNvSpPr>
          <p:nvPr>
            <p:ph type="subTitle"/>
          </p:nvPr>
        </p:nvSpPr>
        <p:spPr>
          <a:xfrm>
            <a:off x="539640" y="1811880"/>
            <a:ext cx="8229240" cy="1617120"/>
          </a:xfrm>
          <a:prstGeom prst="rect">
            <a:avLst/>
          </a:prstGeom>
        </p:spPr>
        <p:txBody>
          <a:bodyPr wrap="none" lIns="0" tIns="0" rIns="0" bIns="0" anchor="ctr"/>
          <a:lstStyle/>
          <a:p>
            <a:pPr algn="ct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539640" y="1235880"/>
            <a:ext cx="8229240" cy="711000"/>
          </a:xfrm>
          <a:prstGeom prst="rect">
            <a:avLst/>
          </a:prstGeom>
        </p:spPr>
        <p:txBody>
          <a:bodyPr wrap="none" lIns="0" tIns="0" rIns="0" bIns="0" anchor="ctr"/>
          <a:lstStyle/>
          <a:p>
            <a:endParaRPr/>
          </a:p>
        </p:txBody>
      </p:sp>
      <p:sp>
        <p:nvSpPr>
          <p:cNvPr id="56" name="PlaceHolder 2"/>
          <p:cNvSpPr>
            <a:spLocks noGrp="1"/>
          </p:cNvSpPr>
          <p:nvPr>
            <p:ph type="body"/>
          </p:nvPr>
        </p:nvSpPr>
        <p:spPr>
          <a:xfrm>
            <a:off x="539640" y="1811880"/>
            <a:ext cx="4015800" cy="1616760"/>
          </a:xfrm>
          <a:prstGeom prst="rect">
            <a:avLst/>
          </a:prstGeom>
        </p:spPr>
        <p:txBody>
          <a:bodyPr wrap="none" lIns="0" tIns="0" rIns="0" bIns="0"/>
          <a:lstStyle/>
          <a:p>
            <a:endParaRPr/>
          </a:p>
        </p:txBody>
      </p:sp>
      <p:sp>
        <p:nvSpPr>
          <p:cNvPr id="57" name="PlaceHolder 3"/>
          <p:cNvSpPr>
            <a:spLocks noGrp="1"/>
          </p:cNvSpPr>
          <p:nvPr>
            <p:ph type="body"/>
          </p:nvPr>
        </p:nvSpPr>
        <p:spPr>
          <a:xfrm>
            <a:off x="4756680" y="1811880"/>
            <a:ext cx="4015800" cy="771120"/>
          </a:xfrm>
          <a:prstGeom prst="rect">
            <a:avLst/>
          </a:prstGeom>
        </p:spPr>
        <p:txBody>
          <a:bodyPr wrap="none" lIns="0" tIns="0" rIns="0" bIns="0"/>
          <a:lstStyle/>
          <a:p>
            <a:endParaRPr/>
          </a:p>
        </p:txBody>
      </p:sp>
      <p:sp>
        <p:nvSpPr>
          <p:cNvPr id="58" name="PlaceHolder 4"/>
          <p:cNvSpPr>
            <a:spLocks noGrp="1"/>
          </p:cNvSpPr>
          <p:nvPr>
            <p:ph type="body"/>
          </p:nvPr>
        </p:nvSpPr>
        <p:spPr>
          <a:xfrm>
            <a:off x="4756680" y="2656800"/>
            <a:ext cx="4015800" cy="771120"/>
          </a:xfrm>
          <a:prstGeom prst="rect">
            <a:avLst/>
          </a:prstGeom>
        </p:spPr>
        <p:txBody>
          <a:bodyPr wrap="none" lIns="0" tIns="0" rIns="0" bIns="0"/>
          <a:lstStyle/>
          <a:p>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667" name="PlaceHolder 1"/>
          <p:cNvSpPr>
            <a:spLocks noGrp="1"/>
          </p:cNvSpPr>
          <p:nvPr>
            <p:ph type="title"/>
          </p:nvPr>
        </p:nvSpPr>
        <p:spPr>
          <a:xfrm>
            <a:off x="539640" y="1235880"/>
            <a:ext cx="8229240" cy="711000"/>
          </a:xfrm>
          <a:prstGeom prst="rect">
            <a:avLst/>
          </a:prstGeom>
        </p:spPr>
        <p:txBody>
          <a:bodyPr wrap="none" lIns="0" tIns="0" rIns="0" bIns="0" anchor="ctr"/>
          <a:lstStyle/>
          <a:p>
            <a:endParaRPr/>
          </a:p>
        </p:txBody>
      </p:sp>
      <p:sp>
        <p:nvSpPr>
          <p:cNvPr id="668" name="PlaceHolder 2"/>
          <p:cNvSpPr>
            <a:spLocks noGrp="1"/>
          </p:cNvSpPr>
          <p:nvPr>
            <p:ph type="body"/>
          </p:nvPr>
        </p:nvSpPr>
        <p:spPr>
          <a:xfrm>
            <a:off x="539640" y="1811880"/>
            <a:ext cx="4015800" cy="1616760"/>
          </a:xfrm>
          <a:prstGeom prst="rect">
            <a:avLst/>
          </a:prstGeom>
        </p:spPr>
        <p:txBody>
          <a:bodyPr wrap="none" lIns="0" tIns="0" rIns="0" bIns="0"/>
          <a:lstStyle/>
          <a:p>
            <a:endParaRPr/>
          </a:p>
        </p:txBody>
      </p:sp>
      <p:sp>
        <p:nvSpPr>
          <p:cNvPr id="669" name="PlaceHolder 3"/>
          <p:cNvSpPr>
            <a:spLocks noGrp="1"/>
          </p:cNvSpPr>
          <p:nvPr>
            <p:ph type="body"/>
          </p:nvPr>
        </p:nvSpPr>
        <p:spPr>
          <a:xfrm>
            <a:off x="4756680" y="1811880"/>
            <a:ext cx="4015800" cy="771120"/>
          </a:xfrm>
          <a:prstGeom prst="rect">
            <a:avLst/>
          </a:prstGeom>
        </p:spPr>
        <p:txBody>
          <a:bodyPr wrap="none" lIns="0" tIns="0" rIns="0" bIns="0"/>
          <a:lstStyle/>
          <a:p>
            <a:endParaRPr/>
          </a:p>
        </p:txBody>
      </p:sp>
      <p:sp>
        <p:nvSpPr>
          <p:cNvPr id="670" name="PlaceHolder 4"/>
          <p:cNvSpPr>
            <a:spLocks noGrp="1"/>
          </p:cNvSpPr>
          <p:nvPr>
            <p:ph type="body"/>
          </p:nvPr>
        </p:nvSpPr>
        <p:spPr>
          <a:xfrm>
            <a:off x="4756680" y="2656800"/>
            <a:ext cx="4015800" cy="771120"/>
          </a:xfrm>
          <a:prstGeom prst="rect">
            <a:avLst/>
          </a:prstGeom>
        </p:spPr>
        <p:txBody>
          <a:bodyPr wrap="none" lIns="0" tIns="0" rIns="0" bIns="0"/>
          <a:lstStyle/>
          <a:p>
            <a:endParaRPr/>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671" name="PlaceHolder 1"/>
          <p:cNvSpPr>
            <a:spLocks noGrp="1"/>
          </p:cNvSpPr>
          <p:nvPr>
            <p:ph type="title"/>
          </p:nvPr>
        </p:nvSpPr>
        <p:spPr>
          <a:xfrm>
            <a:off x="539640" y="1235880"/>
            <a:ext cx="8229240" cy="711000"/>
          </a:xfrm>
          <a:prstGeom prst="rect">
            <a:avLst/>
          </a:prstGeom>
        </p:spPr>
        <p:txBody>
          <a:bodyPr wrap="none" lIns="0" tIns="0" rIns="0" bIns="0" anchor="ctr"/>
          <a:lstStyle/>
          <a:p>
            <a:endParaRPr/>
          </a:p>
        </p:txBody>
      </p:sp>
      <p:sp>
        <p:nvSpPr>
          <p:cNvPr id="672" name="PlaceHolder 2"/>
          <p:cNvSpPr>
            <a:spLocks noGrp="1"/>
          </p:cNvSpPr>
          <p:nvPr>
            <p:ph type="body"/>
          </p:nvPr>
        </p:nvSpPr>
        <p:spPr>
          <a:xfrm>
            <a:off x="539640" y="1811880"/>
            <a:ext cx="4015800" cy="771120"/>
          </a:xfrm>
          <a:prstGeom prst="rect">
            <a:avLst/>
          </a:prstGeom>
        </p:spPr>
        <p:txBody>
          <a:bodyPr wrap="none" lIns="0" tIns="0" rIns="0" bIns="0"/>
          <a:lstStyle/>
          <a:p>
            <a:endParaRPr/>
          </a:p>
        </p:txBody>
      </p:sp>
      <p:sp>
        <p:nvSpPr>
          <p:cNvPr id="673" name="PlaceHolder 3"/>
          <p:cNvSpPr>
            <a:spLocks noGrp="1"/>
          </p:cNvSpPr>
          <p:nvPr>
            <p:ph type="body"/>
          </p:nvPr>
        </p:nvSpPr>
        <p:spPr>
          <a:xfrm>
            <a:off x="4756680" y="1811880"/>
            <a:ext cx="4015800" cy="771120"/>
          </a:xfrm>
          <a:prstGeom prst="rect">
            <a:avLst/>
          </a:prstGeom>
        </p:spPr>
        <p:txBody>
          <a:bodyPr wrap="none" lIns="0" tIns="0" rIns="0" bIns="0"/>
          <a:lstStyle/>
          <a:p>
            <a:endParaRPr/>
          </a:p>
        </p:txBody>
      </p:sp>
      <p:sp>
        <p:nvSpPr>
          <p:cNvPr id="674" name="PlaceHolder 4"/>
          <p:cNvSpPr>
            <a:spLocks noGrp="1"/>
          </p:cNvSpPr>
          <p:nvPr>
            <p:ph type="body"/>
          </p:nvPr>
        </p:nvSpPr>
        <p:spPr>
          <a:xfrm>
            <a:off x="539640" y="2656800"/>
            <a:ext cx="8229240" cy="771120"/>
          </a:xfrm>
          <a:prstGeom prst="rect">
            <a:avLst/>
          </a:prstGeom>
        </p:spPr>
        <p:txBody>
          <a:bodyPr wrap="none" lIns="0" tIns="0" rIns="0" bIns="0"/>
          <a:lstStyle/>
          <a:p>
            <a:endParaRP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75" name="PlaceHolder 1"/>
          <p:cNvSpPr>
            <a:spLocks noGrp="1"/>
          </p:cNvSpPr>
          <p:nvPr>
            <p:ph type="title"/>
          </p:nvPr>
        </p:nvSpPr>
        <p:spPr>
          <a:xfrm>
            <a:off x="539640" y="1235880"/>
            <a:ext cx="8229240" cy="711000"/>
          </a:xfrm>
          <a:prstGeom prst="rect">
            <a:avLst/>
          </a:prstGeom>
        </p:spPr>
        <p:txBody>
          <a:bodyPr wrap="none" lIns="0" tIns="0" rIns="0" bIns="0" anchor="ctr"/>
          <a:lstStyle/>
          <a:p>
            <a:endParaRPr/>
          </a:p>
        </p:txBody>
      </p:sp>
      <p:sp>
        <p:nvSpPr>
          <p:cNvPr id="676" name="PlaceHolder 2"/>
          <p:cNvSpPr>
            <a:spLocks noGrp="1"/>
          </p:cNvSpPr>
          <p:nvPr>
            <p:ph type="body"/>
          </p:nvPr>
        </p:nvSpPr>
        <p:spPr>
          <a:xfrm>
            <a:off x="539640" y="1811880"/>
            <a:ext cx="8229240" cy="771120"/>
          </a:xfrm>
          <a:prstGeom prst="rect">
            <a:avLst/>
          </a:prstGeom>
        </p:spPr>
        <p:txBody>
          <a:bodyPr wrap="none" lIns="0" tIns="0" rIns="0" bIns="0"/>
          <a:lstStyle/>
          <a:p>
            <a:endParaRPr/>
          </a:p>
        </p:txBody>
      </p:sp>
      <p:sp>
        <p:nvSpPr>
          <p:cNvPr id="677" name="PlaceHolder 3"/>
          <p:cNvSpPr>
            <a:spLocks noGrp="1"/>
          </p:cNvSpPr>
          <p:nvPr>
            <p:ph type="body"/>
          </p:nvPr>
        </p:nvSpPr>
        <p:spPr>
          <a:xfrm>
            <a:off x="539640" y="2656800"/>
            <a:ext cx="8229240" cy="771120"/>
          </a:xfrm>
          <a:prstGeom prst="rect">
            <a:avLst/>
          </a:prstGeom>
        </p:spPr>
        <p:txBody>
          <a:bodyPr wrap="none" lIns="0" tIns="0" rIns="0" bIns="0"/>
          <a:lstStyle/>
          <a:p>
            <a:endParaRP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678" name="PlaceHolder 1"/>
          <p:cNvSpPr>
            <a:spLocks noGrp="1"/>
          </p:cNvSpPr>
          <p:nvPr>
            <p:ph type="title"/>
          </p:nvPr>
        </p:nvSpPr>
        <p:spPr>
          <a:xfrm>
            <a:off x="539640" y="1235880"/>
            <a:ext cx="8229240" cy="711000"/>
          </a:xfrm>
          <a:prstGeom prst="rect">
            <a:avLst/>
          </a:prstGeom>
        </p:spPr>
        <p:txBody>
          <a:bodyPr wrap="none" lIns="0" tIns="0" rIns="0" bIns="0" anchor="ctr"/>
          <a:lstStyle/>
          <a:p>
            <a:endParaRPr/>
          </a:p>
        </p:txBody>
      </p:sp>
      <p:sp>
        <p:nvSpPr>
          <p:cNvPr id="679" name="PlaceHolder 2"/>
          <p:cNvSpPr>
            <a:spLocks noGrp="1"/>
          </p:cNvSpPr>
          <p:nvPr>
            <p:ph type="body"/>
          </p:nvPr>
        </p:nvSpPr>
        <p:spPr>
          <a:xfrm>
            <a:off x="539640" y="1811880"/>
            <a:ext cx="4015800" cy="771120"/>
          </a:xfrm>
          <a:prstGeom prst="rect">
            <a:avLst/>
          </a:prstGeom>
        </p:spPr>
        <p:txBody>
          <a:bodyPr wrap="none" lIns="0" tIns="0" rIns="0" bIns="0"/>
          <a:lstStyle/>
          <a:p>
            <a:endParaRPr/>
          </a:p>
        </p:txBody>
      </p:sp>
      <p:sp>
        <p:nvSpPr>
          <p:cNvPr id="680" name="PlaceHolder 3"/>
          <p:cNvSpPr>
            <a:spLocks noGrp="1"/>
          </p:cNvSpPr>
          <p:nvPr>
            <p:ph type="body"/>
          </p:nvPr>
        </p:nvSpPr>
        <p:spPr>
          <a:xfrm>
            <a:off x="4756680" y="1811880"/>
            <a:ext cx="4015800" cy="771120"/>
          </a:xfrm>
          <a:prstGeom prst="rect">
            <a:avLst/>
          </a:prstGeom>
        </p:spPr>
        <p:txBody>
          <a:bodyPr wrap="none" lIns="0" tIns="0" rIns="0" bIns="0"/>
          <a:lstStyle/>
          <a:p>
            <a:endParaRPr/>
          </a:p>
        </p:txBody>
      </p:sp>
      <p:sp>
        <p:nvSpPr>
          <p:cNvPr id="681" name="PlaceHolder 4"/>
          <p:cNvSpPr>
            <a:spLocks noGrp="1"/>
          </p:cNvSpPr>
          <p:nvPr>
            <p:ph type="body"/>
          </p:nvPr>
        </p:nvSpPr>
        <p:spPr>
          <a:xfrm>
            <a:off x="4756680" y="2656800"/>
            <a:ext cx="4015800" cy="771120"/>
          </a:xfrm>
          <a:prstGeom prst="rect">
            <a:avLst/>
          </a:prstGeom>
        </p:spPr>
        <p:txBody>
          <a:bodyPr wrap="none" lIns="0" tIns="0" rIns="0" bIns="0"/>
          <a:lstStyle/>
          <a:p>
            <a:endParaRPr/>
          </a:p>
        </p:txBody>
      </p:sp>
      <p:sp>
        <p:nvSpPr>
          <p:cNvPr id="682" name="PlaceHolder 5"/>
          <p:cNvSpPr>
            <a:spLocks noGrp="1"/>
          </p:cNvSpPr>
          <p:nvPr>
            <p:ph type="body"/>
          </p:nvPr>
        </p:nvSpPr>
        <p:spPr>
          <a:xfrm>
            <a:off x="539640" y="2656800"/>
            <a:ext cx="4015800" cy="771120"/>
          </a:xfrm>
          <a:prstGeom prst="rect">
            <a:avLst/>
          </a:prstGeom>
        </p:spPr>
        <p:txBody>
          <a:bodyPr wrap="none" lIns="0" tIns="0" rIns="0" bIns="0"/>
          <a:lstStyle/>
          <a:p>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683" name="PlaceHolder 1"/>
          <p:cNvSpPr>
            <a:spLocks noGrp="1"/>
          </p:cNvSpPr>
          <p:nvPr>
            <p:ph type="title"/>
          </p:nvPr>
        </p:nvSpPr>
        <p:spPr>
          <a:xfrm>
            <a:off x="539640" y="1235880"/>
            <a:ext cx="8229240" cy="711000"/>
          </a:xfrm>
          <a:prstGeom prst="rect">
            <a:avLst/>
          </a:prstGeom>
        </p:spPr>
        <p:txBody>
          <a:bodyPr wrap="none" lIns="0" tIns="0" rIns="0" bIns="0" anchor="ctr"/>
          <a:lstStyle/>
          <a:p>
            <a:endParaRPr/>
          </a:p>
        </p:txBody>
      </p:sp>
      <p:sp>
        <p:nvSpPr>
          <p:cNvPr id="684" name="PlaceHolder 2"/>
          <p:cNvSpPr>
            <a:spLocks noGrp="1"/>
          </p:cNvSpPr>
          <p:nvPr>
            <p:ph type="body"/>
          </p:nvPr>
        </p:nvSpPr>
        <p:spPr>
          <a:xfrm>
            <a:off x="539640" y="1811880"/>
            <a:ext cx="8229240" cy="1616760"/>
          </a:xfrm>
          <a:prstGeom prst="rect">
            <a:avLst/>
          </a:prstGeom>
        </p:spPr>
        <p:txBody>
          <a:bodyPr wrap="none" lIns="0" tIns="0" rIns="0" bIns="0"/>
          <a:lstStyle/>
          <a:p>
            <a:endParaRPr/>
          </a:p>
        </p:txBody>
      </p:sp>
      <p:sp>
        <p:nvSpPr>
          <p:cNvPr id="685" name="PlaceHolder 3"/>
          <p:cNvSpPr>
            <a:spLocks noGrp="1"/>
          </p:cNvSpPr>
          <p:nvPr>
            <p:ph type="body"/>
          </p:nvPr>
        </p:nvSpPr>
        <p:spPr>
          <a:xfrm>
            <a:off x="539640" y="1811880"/>
            <a:ext cx="8229240" cy="1616760"/>
          </a:xfrm>
          <a:prstGeom prst="rect">
            <a:avLst/>
          </a:prstGeom>
        </p:spPr>
        <p:txBody>
          <a:bodyPr wrap="none" lIns="0" tIns="0" rIns="0" bIns="0"/>
          <a:lstStyle/>
          <a:p>
            <a:endParaRPr/>
          </a:p>
        </p:txBody>
      </p:sp>
      <p:pic>
        <p:nvPicPr>
          <p:cNvPr id="686" name="Picture 685"/>
          <p:cNvPicPr/>
          <p:nvPr/>
        </p:nvPicPr>
        <p:blipFill>
          <a:blip r:embed="rId2"/>
          <a:stretch>
            <a:fillRect/>
          </a:stretch>
        </p:blipFill>
        <p:spPr>
          <a:xfrm>
            <a:off x="3640680" y="1811520"/>
            <a:ext cx="2026440" cy="1616760"/>
          </a:xfrm>
          <a:prstGeom prst="rect">
            <a:avLst/>
          </a:prstGeom>
          <a:ln>
            <a:noFill/>
          </a:ln>
        </p:spPr>
      </p:pic>
      <p:pic>
        <p:nvPicPr>
          <p:cNvPr id="687" name="Picture 686"/>
          <p:cNvPicPr/>
          <p:nvPr/>
        </p:nvPicPr>
        <p:blipFill>
          <a:blip r:embed="rId2"/>
          <a:stretch>
            <a:fillRect/>
          </a:stretch>
        </p:blipFill>
        <p:spPr>
          <a:xfrm>
            <a:off x="3640680" y="1811520"/>
            <a:ext cx="2026440" cy="1616760"/>
          </a:xfrm>
          <a:prstGeom prst="rect">
            <a:avLst/>
          </a:prstGeom>
          <a:ln>
            <a:noFill/>
          </a:ln>
        </p:spPr>
      </p:pic>
    </p:spTree>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695" name="PlaceHolder 1"/>
          <p:cNvSpPr>
            <a:spLocks noGrp="1"/>
          </p:cNvSpPr>
          <p:nvPr>
            <p:ph type="title"/>
          </p:nvPr>
        </p:nvSpPr>
        <p:spPr>
          <a:xfrm>
            <a:off x="539640" y="1235880"/>
            <a:ext cx="8229240" cy="711000"/>
          </a:xfrm>
          <a:prstGeom prst="rect">
            <a:avLst/>
          </a:prstGeom>
        </p:spPr>
        <p:txBody>
          <a:bodyPr wrap="none" lIns="0" tIns="0" rIns="0" bIns="0" anchor="ctr"/>
          <a:lstStyle/>
          <a:p>
            <a:endParaRPr/>
          </a:p>
        </p:txBody>
      </p:sp>
      <p:sp>
        <p:nvSpPr>
          <p:cNvPr id="696" name="PlaceHolder 2"/>
          <p:cNvSpPr>
            <a:spLocks noGrp="1"/>
          </p:cNvSpPr>
          <p:nvPr>
            <p:ph type="subTitle"/>
          </p:nvPr>
        </p:nvSpPr>
        <p:spPr>
          <a:xfrm>
            <a:off x="539640" y="1811880"/>
            <a:ext cx="8229240" cy="1617120"/>
          </a:xfrm>
          <a:prstGeom prst="rect">
            <a:avLst/>
          </a:prstGeom>
        </p:spPr>
        <p:txBody>
          <a:bodyPr wrap="none" lIns="0" tIns="0" rIns="0" bIns="0" anchor="ctr"/>
          <a:lstStyle/>
          <a:p>
            <a:pPr algn="ctr"/>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697" name="PlaceHolder 1"/>
          <p:cNvSpPr>
            <a:spLocks noGrp="1"/>
          </p:cNvSpPr>
          <p:nvPr>
            <p:ph type="title"/>
          </p:nvPr>
        </p:nvSpPr>
        <p:spPr>
          <a:xfrm>
            <a:off x="539640" y="1235880"/>
            <a:ext cx="8229240" cy="711000"/>
          </a:xfrm>
          <a:prstGeom prst="rect">
            <a:avLst/>
          </a:prstGeom>
        </p:spPr>
        <p:txBody>
          <a:bodyPr wrap="none" lIns="0" tIns="0" rIns="0" bIns="0" anchor="ctr"/>
          <a:lstStyle/>
          <a:p>
            <a:endParaRPr/>
          </a:p>
        </p:txBody>
      </p:sp>
      <p:sp>
        <p:nvSpPr>
          <p:cNvPr id="698" name="PlaceHolder 2"/>
          <p:cNvSpPr>
            <a:spLocks noGrp="1"/>
          </p:cNvSpPr>
          <p:nvPr>
            <p:ph type="body"/>
          </p:nvPr>
        </p:nvSpPr>
        <p:spPr>
          <a:xfrm>
            <a:off x="539640" y="1811880"/>
            <a:ext cx="8229240" cy="1616760"/>
          </a:xfrm>
          <a:prstGeom prst="rect">
            <a:avLst/>
          </a:prstGeom>
        </p:spPr>
        <p:txBody>
          <a:bodyPr wrap="none" lIns="0" tIns="0" rIns="0" bIns="0"/>
          <a:lstStyle/>
          <a:p>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699" name="PlaceHolder 1"/>
          <p:cNvSpPr>
            <a:spLocks noGrp="1"/>
          </p:cNvSpPr>
          <p:nvPr>
            <p:ph type="title"/>
          </p:nvPr>
        </p:nvSpPr>
        <p:spPr>
          <a:xfrm>
            <a:off x="539640" y="1235880"/>
            <a:ext cx="8229240" cy="711000"/>
          </a:xfrm>
          <a:prstGeom prst="rect">
            <a:avLst/>
          </a:prstGeom>
        </p:spPr>
        <p:txBody>
          <a:bodyPr wrap="none" lIns="0" tIns="0" rIns="0" bIns="0" anchor="ctr"/>
          <a:lstStyle/>
          <a:p>
            <a:endParaRPr/>
          </a:p>
        </p:txBody>
      </p:sp>
      <p:sp>
        <p:nvSpPr>
          <p:cNvPr id="700" name="PlaceHolder 2"/>
          <p:cNvSpPr>
            <a:spLocks noGrp="1"/>
          </p:cNvSpPr>
          <p:nvPr>
            <p:ph type="body"/>
          </p:nvPr>
        </p:nvSpPr>
        <p:spPr>
          <a:xfrm>
            <a:off x="539640" y="1811880"/>
            <a:ext cx="4015800" cy="1616760"/>
          </a:xfrm>
          <a:prstGeom prst="rect">
            <a:avLst/>
          </a:prstGeom>
        </p:spPr>
        <p:txBody>
          <a:bodyPr wrap="none" lIns="0" tIns="0" rIns="0" bIns="0"/>
          <a:lstStyle/>
          <a:p>
            <a:endParaRPr/>
          </a:p>
        </p:txBody>
      </p:sp>
      <p:sp>
        <p:nvSpPr>
          <p:cNvPr id="701" name="PlaceHolder 3"/>
          <p:cNvSpPr>
            <a:spLocks noGrp="1"/>
          </p:cNvSpPr>
          <p:nvPr>
            <p:ph type="body"/>
          </p:nvPr>
        </p:nvSpPr>
        <p:spPr>
          <a:xfrm>
            <a:off x="4756680" y="1811880"/>
            <a:ext cx="4015800" cy="1616760"/>
          </a:xfrm>
          <a:prstGeom prst="rect">
            <a:avLst/>
          </a:prstGeom>
        </p:spPr>
        <p:txBody>
          <a:bodyPr wrap="none" lIns="0" tIns="0" rIns="0" bIns="0"/>
          <a:lstStyle/>
          <a:p>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02" name="PlaceHolder 1"/>
          <p:cNvSpPr>
            <a:spLocks noGrp="1"/>
          </p:cNvSpPr>
          <p:nvPr>
            <p:ph type="title"/>
          </p:nvPr>
        </p:nvSpPr>
        <p:spPr>
          <a:xfrm>
            <a:off x="539640" y="1235880"/>
            <a:ext cx="8229240" cy="711000"/>
          </a:xfrm>
          <a:prstGeom prst="rect">
            <a:avLst/>
          </a:prstGeom>
        </p:spPr>
        <p:txBody>
          <a:bodyPr wrap="none" lIns="0" tIns="0" rIns="0" bIns="0" anchor="ct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539640" y="1235880"/>
            <a:ext cx="8229240" cy="711000"/>
          </a:xfrm>
          <a:prstGeom prst="rect">
            <a:avLst/>
          </a:prstGeom>
        </p:spPr>
        <p:txBody>
          <a:bodyPr wrap="none" lIns="0" tIns="0" rIns="0" bIns="0" anchor="ctr"/>
          <a:lstStyle/>
          <a:p>
            <a:endParaRPr/>
          </a:p>
        </p:txBody>
      </p:sp>
      <p:sp>
        <p:nvSpPr>
          <p:cNvPr id="60" name="PlaceHolder 2"/>
          <p:cNvSpPr>
            <a:spLocks noGrp="1"/>
          </p:cNvSpPr>
          <p:nvPr>
            <p:ph type="body"/>
          </p:nvPr>
        </p:nvSpPr>
        <p:spPr>
          <a:xfrm>
            <a:off x="539640" y="1811880"/>
            <a:ext cx="4015800" cy="771120"/>
          </a:xfrm>
          <a:prstGeom prst="rect">
            <a:avLst/>
          </a:prstGeom>
        </p:spPr>
        <p:txBody>
          <a:bodyPr wrap="none" lIns="0" tIns="0" rIns="0" bIns="0"/>
          <a:lstStyle/>
          <a:p>
            <a:endParaRPr/>
          </a:p>
        </p:txBody>
      </p:sp>
      <p:sp>
        <p:nvSpPr>
          <p:cNvPr id="61" name="PlaceHolder 3"/>
          <p:cNvSpPr>
            <a:spLocks noGrp="1"/>
          </p:cNvSpPr>
          <p:nvPr>
            <p:ph type="body"/>
          </p:nvPr>
        </p:nvSpPr>
        <p:spPr>
          <a:xfrm>
            <a:off x="4756680" y="1811880"/>
            <a:ext cx="4015800" cy="771120"/>
          </a:xfrm>
          <a:prstGeom prst="rect">
            <a:avLst/>
          </a:prstGeom>
        </p:spPr>
        <p:txBody>
          <a:bodyPr wrap="none" lIns="0" tIns="0" rIns="0" bIns="0"/>
          <a:lstStyle/>
          <a:p>
            <a:endParaRPr/>
          </a:p>
        </p:txBody>
      </p:sp>
      <p:sp>
        <p:nvSpPr>
          <p:cNvPr id="62" name="PlaceHolder 4"/>
          <p:cNvSpPr>
            <a:spLocks noGrp="1"/>
          </p:cNvSpPr>
          <p:nvPr>
            <p:ph type="body"/>
          </p:nvPr>
        </p:nvSpPr>
        <p:spPr>
          <a:xfrm>
            <a:off x="539640" y="2656800"/>
            <a:ext cx="8229240" cy="771120"/>
          </a:xfrm>
          <a:prstGeom prst="rect">
            <a:avLst/>
          </a:prstGeom>
        </p:spPr>
        <p:txBody>
          <a:bodyPr wrap="none" lIns="0" tIns="0" rIns="0" bIns="0"/>
          <a:lstStyle/>
          <a:p>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703" name="PlaceHolder 1"/>
          <p:cNvSpPr>
            <a:spLocks noGrp="1"/>
          </p:cNvSpPr>
          <p:nvPr>
            <p:ph type="subTitle"/>
          </p:nvPr>
        </p:nvSpPr>
        <p:spPr>
          <a:xfrm>
            <a:off x="539640" y="1235880"/>
            <a:ext cx="8229240" cy="3295800"/>
          </a:xfrm>
          <a:prstGeom prst="rect">
            <a:avLst/>
          </a:prstGeom>
        </p:spPr>
        <p:txBody>
          <a:bodyPr wrap="none" lIns="0" tIns="0" rIns="0" bIns="0" anchor="ctr"/>
          <a:lstStyle/>
          <a:p>
            <a:pPr algn="ctr"/>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704" name="PlaceHolder 1"/>
          <p:cNvSpPr>
            <a:spLocks noGrp="1"/>
          </p:cNvSpPr>
          <p:nvPr>
            <p:ph type="title"/>
          </p:nvPr>
        </p:nvSpPr>
        <p:spPr>
          <a:xfrm>
            <a:off x="539640" y="1235880"/>
            <a:ext cx="8229240" cy="711000"/>
          </a:xfrm>
          <a:prstGeom prst="rect">
            <a:avLst/>
          </a:prstGeom>
        </p:spPr>
        <p:txBody>
          <a:bodyPr wrap="none" lIns="0" tIns="0" rIns="0" bIns="0" anchor="ctr"/>
          <a:lstStyle/>
          <a:p>
            <a:endParaRPr/>
          </a:p>
        </p:txBody>
      </p:sp>
      <p:sp>
        <p:nvSpPr>
          <p:cNvPr id="705" name="PlaceHolder 2"/>
          <p:cNvSpPr>
            <a:spLocks noGrp="1"/>
          </p:cNvSpPr>
          <p:nvPr>
            <p:ph type="body"/>
          </p:nvPr>
        </p:nvSpPr>
        <p:spPr>
          <a:xfrm>
            <a:off x="539640" y="1811880"/>
            <a:ext cx="4015800" cy="771120"/>
          </a:xfrm>
          <a:prstGeom prst="rect">
            <a:avLst/>
          </a:prstGeom>
        </p:spPr>
        <p:txBody>
          <a:bodyPr wrap="none" lIns="0" tIns="0" rIns="0" bIns="0"/>
          <a:lstStyle/>
          <a:p>
            <a:endParaRPr/>
          </a:p>
        </p:txBody>
      </p:sp>
      <p:sp>
        <p:nvSpPr>
          <p:cNvPr id="706" name="PlaceHolder 3"/>
          <p:cNvSpPr>
            <a:spLocks noGrp="1"/>
          </p:cNvSpPr>
          <p:nvPr>
            <p:ph type="body"/>
          </p:nvPr>
        </p:nvSpPr>
        <p:spPr>
          <a:xfrm>
            <a:off x="539640" y="2656800"/>
            <a:ext cx="4015800" cy="771120"/>
          </a:xfrm>
          <a:prstGeom prst="rect">
            <a:avLst/>
          </a:prstGeom>
        </p:spPr>
        <p:txBody>
          <a:bodyPr wrap="none" lIns="0" tIns="0" rIns="0" bIns="0"/>
          <a:lstStyle/>
          <a:p>
            <a:endParaRPr/>
          </a:p>
        </p:txBody>
      </p:sp>
      <p:sp>
        <p:nvSpPr>
          <p:cNvPr id="707" name="PlaceHolder 4"/>
          <p:cNvSpPr>
            <a:spLocks noGrp="1"/>
          </p:cNvSpPr>
          <p:nvPr>
            <p:ph type="body"/>
          </p:nvPr>
        </p:nvSpPr>
        <p:spPr>
          <a:xfrm>
            <a:off x="4756680" y="1811880"/>
            <a:ext cx="4015800" cy="1616760"/>
          </a:xfrm>
          <a:prstGeom prst="rect">
            <a:avLst/>
          </a:prstGeom>
        </p:spPr>
        <p:txBody>
          <a:bodyPr wrap="none" lIns="0" tIns="0" rIns="0" bIns="0"/>
          <a:lstStyle/>
          <a:p>
            <a:endParaRPr/>
          </a:p>
        </p:txBody>
      </p:sp>
    </p:spTree>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708" name="PlaceHolder 1"/>
          <p:cNvSpPr>
            <a:spLocks noGrp="1"/>
          </p:cNvSpPr>
          <p:nvPr>
            <p:ph type="title"/>
          </p:nvPr>
        </p:nvSpPr>
        <p:spPr>
          <a:xfrm>
            <a:off x="539640" y="1235880"/>
            <a:ext cx="8229240" cy="711000"/>
          </a:xfrm>
          <a:prstGeom prst="rect">
            <a:avLst/>
          </a:prstGeom>
        </p:spPr>
        <p:txBody>
          <a:bodyPr wrap="none" lIns="0" tIns="0" rIns="0" bIns="0" anchor="ctr"/>
          <a:lstStyle/>
          <a:p>
            <a:endParaRPr/>
          </a:p>
        </p:txBody>
      </p:sp>
      <p:sp>
        <p:nvSpPr>
          <p:cNvPr id="709" name="PlaceHolder 2"/>
          <p:cNvSpPr>
            <a:spLocks noGrp="1"/>
          </p:cNvSpPr>
          <p:nvPr>
            <p:ph type="body"/>
          </p:nvPr>
        </p:nvSpPr>
        <p:spPr>
          <a:xfrm>
            <a:off x="539640" y="1811880"/>
            <a:ext cx="4015800" cy="1616760"/>
          </a:xfrm>
          <a:prstGeom prst="rect">
            <a:avLst/>
          </a:prstGeom>
        </p:spPr>
        <p:txBody>
          <a:bodyPr wrap="none" lIns="0" tIns="0" rIns="0" bIns="0"/>
          <a:lstStyle/>
          <a:p>
            <a:endParaRPr/>
          </a:p>
        </p:txBody>
      </p:sp>
      <p:sp>
        <p:nvSpPr>
          <p:cNvPr id="710" name="PlaceHolder 3"/>
          <p:cNvSpPr>
            <a:spLocks noGrp="1"/>
          </p:cNvSpPr>
          <p:nvPr>
            <p:ph type="body"/>
          </p:nvPr>
        </p:nvSpPr>
        <p:spPr>
          <a:xfrm>
            <a:off x="4756680" y="1811880"/>
            <a:ext cx="4015800" cy="771120"/>
          </a:xfrm>
          <a:prstGeom prst="rect">
            <a:avLst/>
          </a:prstGeom>
        </p:spPr>
        <p:txBody>
          <a:bodyPr wrap="none" lIns="0" tIns="0" rIns="0" bIns="0"/>
          <a:lstStyle/>
          <a:p>
            <a:endParaRPr/>
          </a:p>
        </p:txBody>
      </p:sp>
      <p:sp>
        <p:nvSpPr>
          <p:cNvPr id="711" name="PlaceHolder 4"/>
          <p:cNvSpPr>
            <a:spLocks noGrp="1"/>
          </p:cNvSpPr>
          <p:nvPr>
            <p:ph type="body"/>
          </p:nvPr>
        </p:nvSpPr>
        <p:spPr>
          <a:xfrm>
            <a:off x="4756680" y="2656800"/>
            <a:ext cx="4015800" cy="771120"/>
          </a:xfrm>
          <a:prstGeom prst="rect">
            <a:avLst/>
          </a:prstGeom>
        </p:spPr>
        <p:txBody>
          <a:bodyPr wrap="none" lIns="0" tIns="0" rIns="0" bIns="0"/>
          <a:lstStyle/>
          <a:p>
            <a:endParaRPr/>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712" name="PlaceHolder 1"/>
          <p:cNvSpPr>
            <a:spLocks noGrp="1"/>
          </p:cNvSpPr>
          <p:nvPr>
            <p:ph type="title"/>
          </p:nvPr>
        </p:nvSpPr>
        <p:spPr>
          <a:xfrm>
            <a:off x="539640" y="1235880"/>
            <a:ext cx="8229240" cy="711000"/>
          </a:xfrm>
          <a:prstGeom prst="rect">
            <a:avLst/>
          </a:prstGeom>
        </p:spPr>
        <p:txBody>
          <a:bodyPr wrap="none" lIns="0" tIns="0" rIns="0" bIns="0" anchor="ctr"/>
          <a:lstStyle/>
          <a:p>
            <a:endParaRPr/>
          </a:p>
        </p:txBody>
      </p:sp>
      <p:sp>
        <p:nvSpPr>
          <p:cNvPr id="713" name="PlaceHolder 2"/>
          <p:cNvSpPr>
            <a:spLocks noGrp="1"/>
          </p:cNvSpPr>
          <p:nvPr>
            <p:ph type="body"/>
          </p:nvPr>
        </p:nvSpPr>
        <p:spPr>
          <a:xfrm>
            <a:off x="539640" y="1811880"/>
            <a:ext cx="4015800" cy="771120"/>
          </a:xfrm>
          <a:prstGeom prst="rect">
            <a:avLst/>
          </a:prstGeom>
        </p:spPr>
        <p:txBody>
          <a:bodyPr wrap="none" lIns="0" tIns="0" rIns="0" bIns="0"/>
          <a:lstStyle/>
          <a:p>
            <a:endParaRPr/>
          </a:p>
        </p:txBody>
      </p:sp>
      <p:sp>
        <p:nvSpPr>
          <p:cNvPr id="714" name="PlaceHolder 3"/>
          <p:cNvSpPr>
            <a:spLocks noGrp="1"/>
          </p:cNvSpPr>
          <p:nvPr>
            <p:ph type="body"/>
          </p:nvPr>
        </p:nvSpPr>
        <p:spPr>
          <a:xfrm>
            <a:off x="4756680" y="1811880"/>
            <a:ext cx="4015800" cy="771120"/>
          </a:xfrm>
          <a:prstGeom prst="rect">
            <a:avLst/>
          </a:prstGeom>
        </p:spPr>
        <p:txBody>
          <a:bodyPr wrap="none" lIns="0" tIns="0" rIns="0" bIns="0"/>
          <a:lstStyle/>
          <a:p>
            <a:endParaRPr/>
          </a:p>
        </p:txBody>
      </p:sp>
      <p:sp>
        <p:nvSpPr>
          <p:cNvPr id="715" name="PlaceHolder 4"/>
          <p:cNvSpPr>
            <a:spLocks noGrp="1"/>
          </p:cNvSpPr>
          <p:nvPr>
            <p:ph type="body"/>
          </p:nvPr>
        </p:nvSpPr>
        <p:spPr>
          <a:xfrm>
            <a:off x="539640" y="2656800"/>
            <a:ext cx="8229240" cy="771120"/>
          </a:xfrm>
          <a:prstGeom prst="rect">
            <a:avLst/>
          </a:prstGeom>
        </p:spPr>
        <p:txBody>
          <a:bodyPr wrap="none" lIns="0" tIns="0" rIns="0" bIns="0"/>
          <a:lstStyle/>
          <a:p>
            <a:endParaRP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716" name="PlaceHolder 1"/>
          <p:cNvSpPr>
            <a:spLocks noGrp="1"/>
          </p:cNvSpPr>
          <p:nvPr>
            <p:ph type="title"/>
          </p:nvPr>
        </p:nvSpPr>
        <p:spPr>
          <a:xfrm>
            <a:off x="539640" y="1235880"/>
            <a:ext cx="8229240" cy="711000"/>
          </a:xfrm>
          <a:prstGeom prst="rect">
            <a:avLst/>
          </a:prstGeom>
        </p:spPr>
        <p:txBody>
          <a:bodyPr wrap="none" lIns="0" tIns="0" rIns="0" bIns="0" anchor="ctr"/>
          <a:lstStyle/>
          <a:p>
            <a:endParaRPr/>
          </a:p>
        </p:txBody>
      </p:sp>
      <p:sp>
        <p:nvSpPr>
          <p:cNvPr id="717" name="PlaceHolder 2"/>
          <p:cNvSpPr>
            <a:spLocks noGrp="1"/>
          </p:cNvSpPr>
          <p:nvPr>
            <p:ph type="body"/>
          </p:nvPr>
        </p:nvSpPr>
        <p:spPr>
          <a:xfrm>
            <a:off x="539640" y="1811880"/>
            <a:ext cx="8229240" cy="771120"/>
          </a:xfrm>
          <a:prstGeom prst="rect">
            <a:avLst/>
          </a:prstGeom>
        </p:spPr>
        <p:txBody>
          <a:bodyPr wrap="none" lIns="0" tIns="0" rIns="0" bIns="0"/>
          <a:lstStyle/>
          <a:p>
            <a:endParaRPr/>
          </a:p>
        </p:txBody>
      </p:sp>
      <p:sp>
        <p:nvSpPr>
          <p:cNvPr id="718" name="PlaceHolder 3"/>
          <p:cNvSpPr>
            <a:spLocks noGrp="1"/>
          </p:cNvSpPr>
          <p:nvPr>
            <p:ph type="body"/>
          </p:nvPr>
        </p:nvSpPr>
        <p:spPr>
          <a:xfrm>
            <a:off x="539640" y="2656800"/>
            <a:ext cx="8229240" cy="771120"/>
          </a:xfrm>
          <a:prstGeom prst="rect">
            <a:avLst/>
          </a:prstGeom>
        </p:spPr>
        <p:txBody>
          <a:bodyPr wrap="none" lIns="0" tIns="0" rIns="0" bIns="0"/>
          <a:lstStyle/>
          <a:p>
            <a:endParaRP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719" name="PlaceHolder 1"/>
          <p:cNvSpPr>
            <a:spLocks noGrp="1"/>
          </p:cNvSpPr>
          <p:nvPr>
            <p:ph type="title"/>
          </p:nvPr>
        </p:nvSpPr>
        <p:spPr>
          <a:xfrm>
            <a:off x="539640" y="1235880"/>
            <a:ext cx="8229240" cy="711000"/>
          </a:xfrm>
          <a:prstGeom prst="rect">
            <a:avLst/>
          </a:prstGeom>
        </p:spPr>
        <p:txBody>
          <a:bodyPr wrap="none" lIns="0" tIns="0" rIns="0" bIns="0" anchor="ctr"/>
          <a:lstStyle/>
          <a:p>
            <a:endParaRPr/>
          </a:p>
        </p:txBody>
      </p:sp>
      <p:sp>
        <p:nvSpPr>
          <p:cNvPr id="720" name="PlaceHolder 2"/>
          <p:cNvSpPr>
            <a:spLocks noGrp="1"/>
          </p:cNvSpPr>
          <p:nvPr>
            <p:ph type="body"/>
          </p:nvPr>
        </p:nvSpPr>
        <p:spPr>
          <a:xfrm>
            <a:off x="539640" y="1811880"/>
            <a:ext cx="4015800" cy="771120"/>
          </a:xfrm>
          <a:prstGeom prst="rect">
            <a:avLst/>
          </a:prstGeom>
        </p:spPr>
        <p:txBody>
          <a:bodyPr wrap="none" lIns="0" tIns="0" rIns="0" bIns="0"/>
          <a:lstStyle/>
          <a:p>
            <a:endParaRPr/>
          </a:p>
        </p:txBody>
      </p:sp>
      <p:sp>
        <p:nvSpPr>
          <p:cNvPr id="721" name="PlaceHolder 3"/>
          <p:cNvSpPr>
            <a:spLocks noGrp="1"/>
          </p:cNvSpPr>
          <p:nvPr>
            <p:ph type="body"/>
          </p:nvPr>
        </p:nvSpPr>
        <p:spPr>
          <a:xfrm>
            <a:off x="4756680" y="1811880"/>
            <a:ext cx="4015800" cy="771120"/>
          </a:xfrm>
          <a:prstGeom prst="rect">
            <a:avLst/>
          </a:prstGeom>
        </p:spPr>
        <p:txBody>
          <a:bodyPr wrap="none" lIns="0" tIns="0" rIns="0" bIns="0"/>
          <a:lstStyle/>
          <a:p>
            <a:endParaRPr/>
          </a:p>
        </p:txBody>
      </p:sp>
      <p:sp>
        <p:nvSpPr>
          <p:cNvPr id="722" name="PlaceHolder 4"/>
          <p:cNvSpPr>
            <a:spLocks noGrp="1"/>
          </p:cNvSpPr>
          <p:nvPr>
            <p:ph type="body"/>
          </p:nvPr>
        </p:nvSpPr>
        <p:spPr>
          <a:xfrm>
            <a:off x="4756680" y="2656800"/>
            <a:ext cx="4015800" cy="771120"/>
          </a:xfrm>
          <a:prstGeom prst="rect">
            <a:avLst/>
          </a:prstGeom>
        </p:spPr>
        <p:txBody>
          <a:bodyPr wrap="none" lIns="0" tIns="0" rIns="0" bIns="0"/>
          <a:lstStyle/>
          <a:p>
            <a:endParaRPr/>
          </a:p>
        </p:txBody>
      </p:sp>
      <p:sp>
        <p:nvSpPr>
          <p:cNvPr id="723" name="PlaceHolder 5"/>
          <p:cNvSpPr>
            <a:spLocks noGrp="1"/>
          </p:cNvSpPr>
          <p:nvPr>
            <p:ph type="body"/>
          </p:nvPr>
        </p:nvSpPr>
        <p:spPr>
          <a:xfrm>
            <a:off x="539640" y="2656800"/>
            <a:ext cx="4015800" cy="771120"/>
          </a:xfrm>
          <a:prstGeom prst="rect">
            <a:avLst/>
          </a:prstGeom>
        </p:spPr>
        <p:txBody>
          <a:bodyPr wrap="none" lIns="0" tIns="0" rIns="0" bIns="0"/>
          <a:lstStyle/>
          <a:p>
            <a:endParaRP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724" name="PlaceHolder 1"/>
          <p:cNvSpPr>
            <a:spLocks noGrp="1"/>
          </p:cNvSpPr>
          <p:nvPr>
            <p:ph type="title"/>
          </p:nvPr>
        </p:nvSpPr>
        <p:spPr>
          <a:xfrm>
            <a:off x="539640" y="1235880"/>
            <a:ext cx="8229240" cy="711000"/>
          </a:xfrm>
          <a:prstGeom prst="rect">
            <a:avLst/>
          </a:prstGeom>
        </p:spPr>
        <p:txBody>
          <a:bodyPr wrap="none" lIns="0" tIns="0" rIns="0" bIns="0" anchor="ctr"/>
          <a:lstStyle/>
          <a:p>
            <a:endParaRPr/>
          </a:p>
        </p:txBody>
      </p:sp>
      <p:sp>
        <p:nvSpPr>
          <p:cNvPr id="725" name="PlaceHolder 2"/>
          <p:cNvSpPr>
            <a:spLocks noGrp="1"/>
          </p:cNvSpPr>
          <p:nvPr>
            <p:ph type="body"/>
          </p:nvPr>
        </p:nvSpPr>
        <p:spPr>
          <a:xfrm>
            <a:off x="539640" y="1811880"/>
            <a:ext cx="8229240" cy="1616760"/>
          </a:xfrm>
          <a:prstGeom prst="rect">
            <a:avLst/>
          </a:prstGeom>
        </p:spPr>
        <p:txBody>
          <a:bodyPr wrap="none" lIns="0" tIns="0" rIns="0" bIns="0"/>
          <a:lstStyle/>
          <a:p>
            <a:endParaRPr/>
          </a:p>
        </p:txBody>
      </p:sp>
      <p:sp>
        <p:nvSpPr>
          <p:cNvPr id="726" name="PlaceHolder 3"/>
          <p:cNvSpPr>
            <a:spLocks noGrp="1"/>
          </p:cNvSpPr>
          <p:nvPr>
            <p:ph type="body"/>
          </p:nvPr>
        </p:nvSpPr>
        <p:spPr>
          <a:xfrm>
            <a:off x="539640" y="1811880"/>
            <a:ext cx="8229240" cy="1616760"/>
          </a:xfrm>
          <a:prstGeom prst="rect">
            <a:avLst/>
          </a:prstGeom>
        </p:spPr>
        <p:txBody>
          <a:bodyPr wrap="none" lIns="0" tIns="0" rIns="0" bIns="0"/>
          <a:lstStyle/>
          <a:p>
            <a:endParaRPr/>
          </a:p>
        </p:txBody>
      </p:sp>
      <p:pic>
        <p:nvPicPr>
          <p:cNvPr id="727" name="Picture 726"/>
          <p:cNvPicPr/>
          <p:nvPr/>
        </p:nvPicPr>
        <p:blipFill>
          <a:blip r:embed="rId2"/>
          <a:stretch>
            <a:fillRect/>
          </a:stretch>
        </p:blipFill>
        <p:spPr>
          <a:xfrm>
            <a:off x="3640680" y="1811520"/>
            <a:ext cx="2026440" cy="1616760"/>
          </a:xfrm>
          <a:prstGeom prst="rect">
            <a:avLst/>
          </a:prstGeom>
          <a:ln>
            <a:noFill/>
          </a:ln>
        </p:spPr>
      </p:pic>
      <p:pic>
        <p:nvPicPr>
          <p:cNvPr id="728" name="Picture 727"/>
          <p:cNvPicPr/>
          <p:nvPr/>
        </p:nvPicPr>
        <p:blipFill>
          <a:blip r:embed="rId2"/>
          <a:stretch>
            <a:fillRect/>
          </a:stretch>
        </p:blipFill>
        <p:spPr>
          <a:xfrm>
            <a:off x="3640680" y="1811520"/>
            <a:ext cx="2026440" cy="1616760"/>
          </a:xfrm>
          <a:prstGeom prst="rect">
            <a:avLst/>
          </a:prstGeom>
          <a:ln>
            <a:noFill/>
          </a:ln>
        </p:spPr>
      </p:pic>
    </p:spTree>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733" name="PlaceHolder 1"/>
          <p:cNvSpPr>
            <a:spLocks noGrp="1"/>
          </p:cNvSpPr>
          <p:nvPr>
            <p:ph type="title"/>
          </p:nvPr>
        </p:nvSpPr>
        <p:spPr>
          <a:xfrm>
            <a:off x="539640" y="1235880"/>
            <a:ext cx="8229240" cy="711000"/>
          </a:xfrm>
          <a:prstGeom prst="rect">
            <a:avLst/>
          </a:prstGeom>
        </p:spPr>
        <p:txBody>
          <a:bodyPr wrap="none" lIns="0" tIns="0" rIns="0" bIns="0" anchor="ctr"/>
          <a:lstStyle/>
          <a:p>
            <a:endParaRPr/>
          </a:p>
        </p:txBody>
      </p:sp>
      <p:sp>
        <p:nvSpPr>
          <p:cNvPr id="734" name="PlaceHolder 2"/>
          <p:cNvSpPr>
            <a:spLocks noGrp="1"/>
          </p:cNvSpPr>
          <p:nvPr>
            <p:ph type="subTitle"/>
          </p:nvPr>
        </p:nvSpPr>
        <p:spPr>
          <a:xfrm>
            <a:off x="539640" y="1811880"/>
            <a:ext cx="8229240" cy="1617120"/>
          </a:xfrm>
          <a:prstGeom prst="rect">
            <a:avLst/>
          </a:prstGeom>
        </p:spPr>
        <p:txBody>
          <a:bodyPr wrap="none" lIns="0" tIns="0" rIns="0" bIns="0" anchor="ctr"/>
          <a:lstStyle/>
          <a:p>
            <a:pPr algn="ctr"/>
            <a:endParaRPr/>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735" name="PlaceHolder 1"/>
          <p:cNvSpPr>
            <a:spLocks noGrp="1"/>
          </p:cNvSpPr>
          <p:nvPr>
            <p:ph type="title"/>
          </p:nvPr>
        </p:nvSpPr>
        <p:spPr>
          <a:xfrm>
            <a:off x="539640" y="1235880"/>
            <a:ext cx="8229240" cy="711000"/>
          </a:xfrm>
          <a:prstGeom prst="rect">
            <a:avLst/>
          </a:prstGeom>
        </p:spPr>
        <p:txBody>
          <a:bodyPr wrap="none" lIns="0" tIns="0" rIns="0" bIns="0" anchor="ctr"/>
          <a:lstStyle/>
          <a:p>
            <a:endParaRPr/>
          </a:p>
        </p:txBody>
      </p:sp>
      <p:sp>
        <p:nvSpPr>
          <p:cNvPr id="736" name="PlaceHolder 2"/>
          <p:cNvSpPr>
            <a:spLocks noGrp="1"/>
          </p:cNvSpPr>
          <p:nvPr>
            <p:ph type="body"/>
          </p:nvPr>
        </p:nvSpPr>
        <p:spPr>
          <a:xfrm>
            <a:off x="539640" y="1811880"/>
            <a:ext cx="8229240" cy="1616760"/>
          </a:xfrm>
          <a:prstGeom prst="rect">
            <a:avLst/>
          </a:prstGeom>
        </p:spPr>
        <p:txBody>
          <a:bodyPr wrap="none" lIns="0" tIns="0" rIns="0" bIns="0"/>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539640" y="1235880"/>
            <a:ext cx="8229240" cy="711000"/>
          </a:xfrm>
          <a:prstGeom prst="rect">
            <a:avLst/>
          </a:prstGeom>
        </p:spPr>
        <p:txBody>
          <a:bodyPr wrap="none" lIns="0" tIns="0" rIns="0" bIns="0" anchor="ctr"/>
          <a:lstStyle/>
          <a:p>
            <a:endParaRPr/>
          </a:p>
        </p:txBody>
      </p:sp>
      <p:sp>
        <p:nvSpPr>
          <p:cNvPr id="64" name="PlaceHolder 2"/>
          <p:cNvSpPr>
            <a:spLocks noGrp="1"/>
          </p:cNvSpPr>
          <p:nvPr>
            <p:ph type="body"/>
          </p:nvPr>
        </p:nvSpPr>
        <p:spPr>
          <a:xfrm>
            <a:off x="539640" y="1811880"/>
            <a:ext cx="8229240" cy="771120"/>
          </a:xfrm>
          <a:prstGeom prst="rect">
            <a:avLst/>
          </a:prstGeom>
        </p:spPr>
        <p:txBody>
          <a:bodyPr wrap="none" lIns="0" tIns="0" rIns="0" bIns="0"/>
          <a:lstStyle/>
          <a:p>
            <a:endParaRPr/>
          </a:p>
        </p:txBody>
      </p:sp>
      <p:sp>
        <p:nvSpPr>
          <p:cNvPr id="65" name="PlaceHolder 3"/>
          <p:cNvSpPr>
            <a:spLocks noGrp="1"/>
          </p:cNvSpPr>
          <p:nvPr>
            <p:ph type="body"/>
          </p:nvPr>
        </p:nvSpPr>
        <p:spPr>
          <a:xfrm>
            <a:off x="539640" y="2656800"/>
            <a:ext cx="8229240" cy="771120"/>
          </a:xfrm>
          <a:prstGeom prst="rect">
            <a:avLst/>
          </a:prstGeom>
        </p:spPr>
        <p:txBody>
          <a:bodyPr wrap="none" lIns="0" tIns="0" rIns="0" bIns="0"/>
          <a:lstStyle/>
          <a:p>
            <a:endParaRPr/>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737" name="PlaceHolder 1"/>
          <p:cNvSpPr>
            <a:spLocks noGrp="1"/>
          </p:cNvSpPr>
          <p:nvPr>
            <p:ph type="title"/>
          </p:nvPr>
        </p:nvSpPr>
        <p:spPr>
          <a:xfrm>
            <a:off x="539640" y="1235880"/>
            <a:ext cx="8229240" cy="711000"/>
          </a:xfrm>
          <a:prstGeom prst="rect">
            <a:avLst/>
          </a:prstGeom>
        </p:spPr>
        <p:txBody>
          <a:bodyPr wrap="none" lIns="0" tIns="0" rIns="0" bIns="0" anchor="ctr"/>
          <a:lstStyle/>
          <a:p>
            <a:endParaRPr/>
          </a:p>
        </p:txBody>
      </p:sp>
      <p:sp>
        <p:nvSpPr>
          <p:cNvPr id="738" name="PlaceHolder 2"/>
          <p:cNvSpPr>
            <a:spLocks noGrp="1"/>
          </p:cNvSpPr>
          <p:nvPr>
            <p:ph type="body"/>
          </p:nvPr>
        </p:nvSpPr>
        <p:spPr>
          <a:xfrm>
            <a:off x="539640" y="1811880"/>
            <a:ext cx="4015800" cy="1616760"/>
          </a:xfrm>
          <a:prstGeom prst="rect">
            <a:avLst/>
          </a:prstGeom>
        </p:spPr>
        <p:txBody>
          <a:bodyPr wrap="none" lIns="0" tIns="0" rIns="0" bIns="0"/>
          <a:lstStyle/>
          <a:p>
            <a:endParaRPr/>
          </a:p>
        </p:txBody>
      </p:sp>
      <p:sp>
        <p:nvSpPr>
          <p:cNvPr id="739" name="PlaceHolder 3"/>
          <p:cNvSpPr>
            <a:spLocks noGrp="1"/>
          </p:cNvSpPr>
          <p:nvPr>
            <p:ph type="body"/>
          </p:nvPr>
        </p:nvSpPr>
        <p:spPr>
          <a:xfrm>
            <a:off x="4756680" y="1811880"/>
            <a:ext cx="4015800" cy="1616760"/>
          </a:xfrm>
          <a:prstGeom prst="rect">
            <a:avLst/>
          </a:prstGeom>
        </p:spPr>
        <p:txBody>
          <a:bodyPr wrap="none" lIns="0" tIns="0" rIns="0" bIns="0"/>
          <a:lstStyle/>
          <a:p>
            <a:endParaRP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40" name="PlaceHolder 1"/>
          <p:cNvSpPr>
            <a:spLocks noGrp="1"/>
          </p:cNvSpPr>
          <p:nvPr>
            <p:ph type="title"/>
          </p:nvPr>
        </p:nvSpPr>
        <p:spPr>
          <a:xfrm>
            <a:off x="539640" y="1235880"/>
            <a:ext cx="8229240" cy="711000"/>
          </a:xfrm>
          <a:prstGeom prst="rect">
            <a:avLst/>
          </a:prstGeom>
        </p:spPr>
        <p:txBody>
          <a:bodyPr wrap="none" lIns="0" tIns="0" rIns="0" bIns="0" anchor="ctr"/>
          <a:lstStyle/>
          <a:p>
            <a:endParaRPr/>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741" name="PlaceHolder 1"/>
          <p:cNvSpPr>
            <a:spLocks noGrp="1"/>
          </p:cNvSpPr>
          <p:nvPr>
            <p:ph type="subTitle"/>
          </p:nvPr>
        </p:nvSpPr>
        <p:spPr>
          <a:xfrm>
            <a:off x="539640" y="1235880"/>
            <a:ext cx="8229240" cy="3295800"/>
          </a:xfrm>
          <a:prstGeom prst="rect">
            <a:avLst/>
          </a:prstGeom>
        </p:spPr>
        <p:txBody>
          <a:bodyPr wrap="none" lIns="0" tIns="0" rIns="0" bIns="0" anchor="ctr"/>
          <a:lstStyle/>
          <a:p>
            <a:pPr algn="ctr"/>
            <a:endParaRPr/>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742" name="PlaceHolder 1"/>
          <p:cNvSpPr>
            <a:spLocks noGrp="1"/>
          </p:cNvSpPr>
          <p:nvPr>
            <p:ph type="title"/>
          </p:nvPr>
        </p:nvSpPr>
        <p:spPr>
          <a:xfrm>
            <a:off x="539640" y="1235880"/>
            <a:ext cx="8229240" cy="711000"/>
          </a:xfrm>
          <a:prstGeom prst="rect">
            <a:avLst/>
          </a:prstGeom>
        </p:spPr>
        <p:txBody>
          <a:bodyPr wrap="none" lIns="0" tIns="0" rIns="0" bIns="0" anchor="ctr"/>
          <a:lstStyle/>
          <a:p>
            <a:endParaRPr/>
          </a:p>
        </p:txBody>
      </p:sp>
      <p:sp>
        <p:nvSpPr>
          <p:cNvPr id="743" name="PlaceHolder 2"/>
          <p:cNvSpPr>
            <a:spLocks noGrp="1"/>
          </p:cNvSpPr>
          <p:nvPr>
            <p:ph type="body"/>
          </p:nvPr>
        </p:nvSpPr>
        <p:spPr>
          <a:xfrm>
            <a:off x="539640" y="1811880"/>
            <a:ext cx="4015800" cy="771120"/>
          </a:xfrm>
          <a:prstGeom prst="rect">
            <a:avLst/>
          </a:prstGeom>
        </p:spPr>
        <p:txBody>
          <a:bodyPr wrap="none" lIns="0" tIns="0" rIns="0" bIns="0"/>
          <a:lstStyle/>
          <a:p>
            <a:endParaRPr/>
          </a:p>
        </p:txBody>
      </p:sp>
      <p:sp>
        <p:nvSpPr>
          <p:cNvPr id="744" name="PlaceHolder 3"/>
          <p:cNvSpPr>
            <a:spLocks noGrp="1"/>
          </p:cNvSpPr>
          <p:nvPr>
            <p:ph type="body"/>
          </p:nvPr>
        </p:nvSpPr>
        <p:spPr>
          <a:xfrm>
            <a:off x="539640" y="2656800"/>
            <a:ext cx="4015800" cy="771120"/>
          </a:xfrm>
          <a:prstGeom prst="rect">
            <a:avLst/>
          </a:prstGeom>
        </p:spPr>
        <p:txBody>
          <a:bodyPr wrap="none" lIns="0" tIns="0" rIns="0" bIns="0"/>
          <a:lstStyle/>
          <a:p>
            <a:endParaRPr/>
          </a:p>
        </p:txBody>
      </p:sp>
      <p:sp>
        <p:nvSpPr>
          <p:cNvPr id="745" name="PlaceHolder 4"/>
          <p:cNvSpPr>
            <a:spLocks noGrp="1"/>
          </p:cNvSpPr>
          <p:nvPr>
            <p:ph type="body"/>
          </p:nvPr>
        </p:nvSpPr>
        <p:spPr>
          <a:xfrm>
            <a:off x="4756680" y="1811880"/>
            <a:ext cx="4015800" cy="1616760"/>
          </a:xfrm>
          <a:prstGeom prst="rect">
            <a:avLst/>
          </a:prstGeom>
        </p:spPr>
        <p:txBody>
          <a:bodyPr wrap="none" lIns="0" tIns="0" rIns="0" bIns="0"/>
          <a:lstStyle/>
          <a:p>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746" name="PlaceHolder 1"/>
          <p:cNvSpPr>
            <a:spLocks noGrp="1"/>
          </p:cNvSpPr>
          <p:nvPr>
            <p:ph type="title"/>
          </p:nvPr>
        </p:nvSpPr>
        <p:spPr>
          <a:xfrm>
            <a:off x="539640" y="1235880"/>
            <a:ext cx="8229240" cy="711000"/>
          </a:xfrm>
          <a:prstGeom prst="rect">
            <a:avLst/>
          </a:prstGeom>
        </p:spPr>
        <p:txBody>
          <a:bodyPr wrap="none" lIns="0" tIns="0" rIns="0" bIns="0" anchor="ctr"/>
          <a:lstStyle/>
          <a:p>
            <a:endParaRPr/>
          </a:p>
        </p:txBody>
      </p:sp>
      <p:sp>
        <p:nvSpPr>
          <p:cNvPr id="747" name="PlaceHolder 2"/>
          <p:cNvSpPr>
            <a:spLocks noGrp="1"/>
          </p:cNvSpPr>
          <p:nvPr>
            <p:ph type="body"/>
          </p:nvPr>
        </p:nvSpPr>
        <p:spPr>
          <a:xfrm>
            <a:off x="539640" y="1811880"/>
            <a:ext cx="4015800" cy="1616760"/>
          </a:xfrm>
          <a:prstGeom prst="rect">
            <a:avLst/>
          </a:prstGeom>
        </p:spPr>
        <p:txBody>
          <a:bodyPr wrap="none" lIns="0" tIns="0" rIns="0" bIns="0"/>
          <a:lstStyle/>
          <a:p>
            <a:endParaRPr/>
          </a:p>
        </p:txBody>
      </p:sp>
      <p:sp>
        <p:nvSpPr>
          <p:cNvPr id="748" name="PlaceHolder 3"/>
          <p:cNvSpPr>
            <a:spLocks noGrp="1"/>
          </p:cNvSpPr>
          <p:nvPr>
            <p:ph type="body"/>
          </p:nvPr>
        </p:nvSpPr>
        <p:spPr>
          <a:xfrm>
            <a:off x="4756680" y="1811880"/>
            <a:ext cx="4015800" cy="771120"/>
          </a:xfrm>
          <a:prstGeom prst="rect">
            <a:avLst/>
          </a:prstGeom>
        </p:spPr>
        <p:txBody>
          <a:bodyPr wrap="none" lIns="0" tIns="0" rIns="0" bIns="0"/>
          <a:lstStyle/>
          <a:p>
            <a:endParaRPr/>
          </a:p>
        </p:txBody>
      </p:sp>
      <p:sp>
        <p:nvSpPr>
          <p:cNvPr id="749" name="PlaceHolder 4"/>
          <p:cNvSpPr>
            <a:spLocks noGrp="1"/>
          </p:cNvSpPr>
          <p:nvPr>
            <p:ph type="body"/>
          </p:nvPr>
        </p:nvSpPr>
        <p:spPr>
          <a:xfrm>
            <a:off x="4756680" y="2656800"/>
            <a:ext cx="4015800" cy="771120"/>
          </a:xfrm>
          <a:prstGeom prst="rect">
            <a:avLst/>
          </a:prstGeom>
        </p:spPr>
        <p:txBody>
          <a:bodyPr wrap="none" lIns="0" tIns="0" rIns="0" bIns="0"/>
          <a:lstStyle/>
          <a:p>
            <a:endParaRPr/>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750" name="PlaceHolder 1"/>
          <p:cNvSpPr>
            <a:spLocks noGrp="1"/>
          </p:cNvSpPr>
          <p:nvPr>
            <p:ph type="title"/>
          </p:nvPr>
        </p:nvSpPr>
        <p:spPr>
          <a:xfrm>
            <a:off x="539640" y="1235880"/>
            <a:ext cx="8229240" cy="711000"/>
          </a:xfrm>
          <a:prstGeom prst="rect">
            <a:avLst/>
          </a:prstGeom>
        </p:spPr>
        <p:txBody>
          <a:bodyPr wrap="none" lIns="0" tIns="0" rIns="0" bIns="0" anchor="ctr"/>
          <a:lstStyle/>
          <a:p>
            <a:endParaRPr/>
          </a:p>
        </p:txBody>
      </p:sp>
      <p:sp>
        <p:nvSpPr>
          <p:cNvPr id="751" name="PlaceHolder 2"/>
          <p:cNvSpPr>
            <a:spLocks noGrp="1"/>
          </p:cNvSpPr>
          <p:nvPr>
            <p:ph type="body"/>
          </p:nvPr>
        </p:nvSpPr>
        <p:spPr>
          <a:xfrm>
            <a:off x="539640" y="1811880"/>
            <a:ext cx="4015800" cy="771120"/>
          </a:xfrm>
          <a:prstGeom prst="rect">
            <a:avLst/>
          </a:prstGeom>
        </p:spPr>
        <p:txBody>
          <a:bodyPr wrap="none" lIns="0" tIns="0" rIns="0" bIns="0"/>
          <a:lstStyle/>
          <a:p>
            <a:endParaRPr/>
          </a:p>
        </p:txBody>
      </p:sp>
      <p:sp>
        <p:nvSpPr>
          <p:cNvPr id="752" name="PlaceHolder 3"/>
          <p:cNvSpPr>
            <a:spLocks noGrp="1"/>
          </p:cNvSpPr>
          <p:nvPr>
            <p:ph type="body"/>
          </p:nvPr>
        </p:nvSpPr>
        <p:spPr>
          <a:xfrm>
            <a:off x="4756680" y="1811880"/>
            <a:ext cx="4015800" cy="771120"/>
          </a:xfrm>
          <a:prstGeom prst="rect">
            <a:avLst/>
          </a:prstGeom>
        </p:spPr>
        <p:txBody>
          <a:bodyPr wrap="none" lIns="0" tIns="0" rIns="0" bIns="0"/>
          <a:lstStyle/>
          <a:p>
            <a:endParaRPr/>
          </a:p>
        </p:txBody>
      </p:sp>
      <p:sp>
        <p:nvSpPr>
          <p:cNvPr id="753" name="PlaceHolder 4"/>
          <p:cNvSpPr>
            <a:spLocks noGrp="1"/>
          </p:cNvSpPr>
          <p:nvPr>
            <p:ph type="body"/>
          </p:nvPr>
        </p:nvSpPr>
        <p:spPr>
          <a:xfrm>
            <a:off x="539640" y="2656800"/>
            <a:ext cx="8229240" cy="771120"/>
          </a:xfrm>
          <a:prstGeom prst="rect">
            <a:avLst/>
          </a:prstGeom>
        </p:spPr>
        <p:txBody>
          <a:bodyPr wrap="none" lIns="0" tIns="0" rIns="0" bIns="0"/>
          <a:lstStyle/>
          <a:p>
            <a:endParaRPr/>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754" name="PlaceHolder 1"/>
          <p:cNvSpPr>
            <a:spLocks noGrp="1"/>
          </p:cNvSpPr>
          <p:nvPr>
            <p:ph type="title"/>
          </p:nvPr>
        </p:nvSpPr>
        <p:spPr>
          <a:xfrm>
            <a:off x="539640" y="1235880"/>
            <a:ext cx="8229240" cy="711000"/>
          </a:xfrm>
          <a:prstGeom prst="rect">
            <a:avLst/>
          </a:prstGeom>
        </p:spPr>
        <p:txBody>
          <a:bodyPr wrap="none" lIns="0" tIns="0" rIns="0" bIns="0" anchor="ctr"/>
          <a:lstStyle/>
          <a:p>
            <a:endParaRPr/>
          </a:p>
        </p:txBody>
      </p:sp>
      <p:sp>
        <p:nvSpPr>
          <p:cNvPr id="755" name="PlaceHolder 2"/>
          <p:cNvSpPr>
            <a:spLocks noGrp="1"/>
          </p:cNvSpPr>
          <p:nvPr>
            <p:ph type="body"/>
          </p:nvPr>
        </p:nvSpPr>
        <p:spPr>
          <a:xfrm>
            <a:off x="539640" y="1811880"/>
            <a:ext cx="8229240" cy="771120"/>
          </a:xfrm>
          <a:prstGeom prst="rect">
            <a:avLst/>
          </a:prstGeom>
        </p:spPr>
        <p:txBody>
          <a:bodyPr wrap="none" lIns="0" tIns="0" rIns="0" bIns="0"/>
          <a:lstStyle/>
          <a:p>
            <a:endParaRPr/>
          </a:p>
        </p:txBody>
      </p:sp>
      <p:sp>
        <p:nvSpPr>
          <p:cNvPr id="756" name="PlaceHolder 3"/>
          <p:cNvSpPr>
            <a:spLocks noGrp="1"/>
          </p:cNvSpPr>
          <p:nvPr>
            <p:ph type="body"/>
          </p:nvPr>
        </p:nvSpPr>
        <p:spPr>
          <a:xfrm>
            <a:off x="539640" y="2656800"/>
            <a:ext cx="8229240" cy="771120"/>
          </a:xfrm>
          <a:prstGeom prst="rect">
            <a:avLst/>
          </a:prstGeom>
        </p:spPr>
        <p:txBody>
          <a:bodyPr wrap="none" lIns="0" tIns="0" rIns="0" bIns="0"/>
          <a:lstStyle/>
          <a:p>
            <a:endParaRP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757" name="PlaceHolder 1"/>
          <p:cNvSpPr>
            <a:spLocks noGrp="1"/>
          </p:cNvSpPr>
          <p:nvPr>
            <p:ph type="title"/>
          </p:nvPr>
        </p:nvSpPr>
        <p:spPr>
          <a:xfrm>
            <a:off x="539640" y="1235880"/>
            <a:ext cx="8229240" cy="711000"/>
          </a:xfrm>
          <a:prstGeom prst="rect">
            <a:avLst/>
          </a:prstGeom>
        </p:spPr>
        <p:txBody>
          <a:bodyPr wrap="none" lIns="0" tIns="0" rIns="0" bIns="0" anchor="ctr"/>
          <a:lstStyle/>
          <a:p>
            <a:endParaRPr/>
          </a:p>
        </p:txBody>
      </p:sp>
      <p:sp>
        <p:nvSpPr>
          <p:cNvPr id="758" name="PlaceHolder 2"/>
          <p:cNvSpPr>
            <a:spLocks noGrp="1"/>
          </p:cNvSpPr>
          <p:nvPr>
            <p:ph type="body"/>
          </p:nvPr>
        </p:nvSpPr>
        <p:spPr>
          <a:xfrm>
            <a:off x="539640" y="1811880"/>
            <a:ext cx="4015800" cy="771120"/>
          </a:xfrm>
          <a:prstGeom prst="rect">
            <a:avLst/>
          </a:prstGeom>
        </p:spPr>
        <p:txBody>
          <a:bodyPr wrap="none" lIns="0" tIns="0" rIns="0" bIns="0"/>
          <a:lstStyle/>
          <a:p>
            <a:endParaRPr/>
          </a:p>
        </p:txBody>
      </p:sp>
      <p:sp>
        <p:nvSpPr>
          <p:cNvPr id="759" name="PlaceHolder 3"/>
          <p:cNvSpPr>
            <a:spLocks noGrp="1"/>
          </p:cNvSpPr>
          <p:nvPr>
            <p:ph type="body"/>
          </p:nvPr>
        </p:nvSpPr>
        <p:spPr>
          <a:xfrm>
            <a:off x="4756680" y="1811880"/>
            <a:ext cx="4015800" cy="771120"/>
          </a:xfrm>
          <a:prstGeom prst="rect">
            <a:avLst/>
          </a:prstGeom>
        </p:spPr>
        <p:txBody>
          <a:bodyPr wrap="none" lIns="0" tIns="0" rIns="0" bIns="0"/>
          <a:lstStyle/>
          <a:p>
            <a:endParaRPr/>
          </a:p>
        </p:txBody>
      </p:sp>
      <p:sp>
        <p:nvSpPr>
          <p:cNvPr id="760" name="PlaceHolder 4"/>
          <p:cNvSpPr>
            <a:spLocks noGrp="1"/>
          </p:cNvSpPr>
          <p:nvPr>
            <p:ph type="body"/>
          </p:nvPr>
        </p:nvSpPr>
        <p:spPr>
          <a:xfrm>
            <a:off x="4756680" y="2656800"/>
            <a:ext cx="4015800" cy="771120"/>
          </a:xfrm>
          <a:prstGeom prst="rect">
            <a:avLst/>
          </a:prstGeom>
        </p:spPr>
        <p:txBody>
          <a:bodyPr wrap="none" lIns="0" tIns="0" rIns="0" bIns="0"/>
          <a:lstStyle/>
          <a:p>
            <a:endParaRPr/>
          </a:p>
        </p:txBody>
      </p:sp>
      <p:sp>
        <p:nvSpPr>
          <p:cNvPr id="761" name="PlaceHolder 5"/>
          <p:cNvSpPr>
            <a:spLocks noGrp="1"/>
          </p:cNvSpPr>
          <p:nvPr>
            <p:ph type="body"/>
          </p:nvPr>
        </p:nvSpPr>
        <p:spPr>
          <a:xfrm>
            <a:off x="539640" y="2656800"/>
            <a:ext cx="4015800" cy="771120"/>
          </a:xfrm>
          <a:prstGeom prst="rect">
            <a:avLst/>
          </a:prstGeom>
        </p:spPr>
        <p:txBody>
          <a:bodyPr wrap="none" lIns="0" tIns="0" rIns="0" bIns="0"/>
          <a:lstStyle/>
          <a:p>
            <a:endParaRPr/>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762" name="PlaceHolder 1"/>
          <p:cNvSpPr>
            <a:spLocks noGrp="1"/>
          </p:cNvSpPr>
          <p:nvPr>
            <p:ph type="title"/>
          </p:nvPr>
        </p:nvSpPr>
        <p:spPr>
          <a:xfrm>
            <a:off x="539640" y="1235880"/>
            <a:ext cx="8229240" cy="711000"/>
          </a:xfrm>
          <a:prstGeom prst="rect">
            <a:avLst/>
          </a:prstGeom>
        </p:spPr>
        <p:txBody>
          <a:bodyPr wrap="none" lIns="0" tIns="0" rIns="0" bIns="0" anchor="ctr"/>
          <a:lstStyle/>
          <a:p>
            <a:endParaRPr/>
          </a:p>
        </p:txBody>
      </p:sp>
      <p:sp>
        <p:nvSpPr>
          <p:cNvPr id="763" name="PlaceHolder 2"/>
          <p:cNvSpPr>
            <a:spLocks noGrp="1"/>
          </p:cNvSpPr>
          <p:nvPr>
            <p:ph type="body"/>
          </p:nvPr>
        </p:nvSpPr>
        <p:spPr>
          <a:xfrm>
            <a:off x="539640" y="1811880"/>
            <a:ext cx="8229240" cy="1616760"/>
          </a:xfrm>
          <a:prstGeom prst="rect">
            <a:avLst/>
          </a:prstGeom>
        </p:spPr>
        <p:txBody>
          <a:bodyPr wrap="none" lIns="0" tIns="0" rIns="0" bIns="0"/>
          <a:lstStyle/>
          <a:p>
            <a:endParaRPr/>
          </a:p>
        </p:txBody>
      </p:sp>
      <p:sp>
        <p:nvSpPr>
          <p:cNvPr id="764" name="PlaceHolder 3"/>
          <p:cNvSpPr>
            <a:spLocks noGrp="1"/>
          </p:cNvSpPr>
          <p:nvPr>
            <p:ph type="body"/>
          </p:nvPr>
        </p:nvSpPr>
        <p:spPr>
          <a:xfrm>
            <a:off x="539640" y="1811880"/>
            <a:ext cx="8229240" cy="1616760"/>
          </a:xfrm>
          <a:prstGeom prst="rect">
            <a:avLst/>
          </a:prstGeom>
        </p:spPr>
        <p:txBody>
          <a:bodyPr wrap="none" lIns="0" tIns="0" rIns="0" bIns="0"/>
          <a:lstStyle/>
          <a:p>
            <a:endParaRPr/>
          </a:p>
        </p:txBody>
      </p:sp>
      <p:pic>
        <p:nvPicPr>
          <p:cNvPr id="765" name="Picture 764"/>
          <p:cNvPicPr/>
          <p:nvPr/>
        </p:nvPicPr>
        <p:blipFill>
          <a:blip r:embed="rId2"/>
          <a:stretch>
            <a:fillRect/>
          </a:stretch>
        </p:blipFill>
        <p:spPr>
          <a:xfrm>
            <a:off x="3640680" y="1811520"/>
            <a:ext cx="2026440" cy="1616760"/>
          </a:xfrm>
          <a:prstGeom prst="rect">
            <a:avLst/>
          </a:prstGeom>
          <a:ln>
            <a:noFill/>
          </a:ln>
        </p:spPr>
      </p:pic>
      <p:pic>
        <p:nvPicPr>
          <p:cNvPr id="766" name="Picture 765"/>
          <p:cNvPicPr/>
          <p:nvPr/>
        </p:nvPicPr>
        <p:blipFill>
          <a:blip r:embed="rId2"/>
          <a:stretch>
            <a:fillRect/>
          </a:stretch>
        </p:blipFill>
        <p:spPr>
          <a:xfrm>
            <a:off x="3640680" y="1811520"/>
            <a:ext cx="2026440" cy="1616760"/>
          </a:xfrm>
          <a:prstGeom prst="rect">
            <a:avLst/>
          </a:prstGeom>
          <a:ln>
            <a:noFill/>
          </a:ln>
        </p:spPr>
      </p:pic>
    </p:spTree>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66" name="PlaceHolder 1"/>
          <p:cNvSpPr>
            <a:spLocks noGrp="1"/>
          </p:cNvSpPr>
          <p:nvPr>
            <p:ph type="title"/>
          </p:nvPr>
        </p:nvSpPr>
        <p:spPr>
          <a:xfrm>
            <a:off x="539640" y="1235880"/>
            <a:ext cx="8229240" cy="711000"/>
          </a:xfrm>
          <a:prstGeom prst="rect">
            <a:avLst/>
          </a:prstGeom>
        </p:spPr>
        <p:txBody>
          <a:bodyPr wrap="none" lIns="0" tIns="0" rIns="0" bIns="0" anchor="ctr"/>
          <a:lstStyle/>
          <a:p>
            <a:endParaRPr/>
          </a:p>
        </p:txBody>
      </p:sp>
      <p:sp>
        <p:nvSpPr>
          <p:cNvPr id="67" name="PlaceHolder 2"/>
          <p:cNvSpPr>
            <a:spLocks noGrp="1"/>
          </p:cNvSpPr>
          <p:nvPr>
            <p:ph type="body"/>
          </p:nvPr>
        </p:nvSpPr>
        <p:spPr>
          <a:xfrm>
            <a:off x="539640" y="1811880"/>
            <a:ext cx="4015800" cy="771120"/>
          </a:xfrm>
          <a:prstGeom prst="rect">
            <a:avLst/>
          </a:prstGeom>
        </p:spPr>
        <p:txBody>
          <a:bodyPr wrap="none" lIns="0" tIns="0" rIns="0" bIns="0"/>
          <a:lstStyle/>
          <a:p>
            <a:endParaRPr/>
          </a:p>
        </p:txBody>
      </p:sp>
      <p:sp>
        <p:nvSpPr>
          <p:cNvPr id="68" name="PlaceHolder 3"/>
          <p:cNvSpPr>
            <a:spLocks noGrp="1"/>
          </p:cNvSpPr>
          <p:nvPr>
            <p:ph type="body"/>
          </p:nvPr>
        </p:nvSpPr>
        <p:spPr>
          <a:xfrm>
            <a:off x="4756680" y="1811880"/>
            <a:ext cx="4015800" cy="771120"/>
          </a:xfrm>
          <a:prstGeom prst="rect">
            <a:avLst/>
          </a:prstGeom>
        </p:spPr>
        <p:txBody>
          <a:bodyPr wrap="none" lIns="0" tIns="0" rIns="0" bIns="0"/>
          <a:lstStyle/>
          <a:p>
            <a:endParaRPr/>
          </a:p>
        </p:txBody>
      </p:sp>
      <p:sp>
        <p:nvSpPr>
          <p:cNvPr id="69" name="PlaceHolder 4"/>
          <p:cNvSpPr>
            <a:spLocks noGrp="1"/>
          </p:cNvSpPr>
          <p:nvPr>
            <p:ph type="body"/>
          </p:nvPr>
        </p:nvSpPr>
        <p:spPr>
          <a:xfrm>
            <a:off x="4756680" y="2656800"/>
            <a:ext cx="4015800" cy="771120"/>
          </a:xfrm>
          <a:prstGeom prst="rect">
            <a:avLst/>
          </a:prstGeom>
        </p:spPr>
        <p:txBody>
          <a:bodyPr wrap="none" lIns="0" tIns="0" rIns="0" bIns="0"/>
          <a:lstStyle/>
          <a:p>
            <a:endParaRPr/>
          </a:p>
        </p:txBody>
      </p:sp>
      <p:sp>
        <p:nvSpPr>
          <p:cNvPr id="70" name="PlaceHolder 5"/>
          <p:cNvSpPr>
            <a:spLocks noGrp="1"/>
          </p:cNvSpPr>
          <p:nvPr>
            <p:ph type="body"/>
          </p:nvPr>
        </p:nvSpPr>
        <p:spPr>
          <a:xfrm>
            <a:off x="539640" y="2656800"/>
            <a:ext cx="4015800" cy="771120"/>
          </a:xfrm>
          <a:prstGeom prst="rect">
            <a:avLst/>
          </a:prstGeom>
        </p:spPr>
        <p:txBody>
          <a:bodyPr wrap="none" lIns="0" tIns="0" rIns="0" bIns="0"/>
          <a:lstStyle/>
          <a:p>
            <a:endParaRPr/>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771" name="PlaceHolder 1"/>
          <p:cNvSpPr>
            <a:spLocks noGrp="1"/>
          </p:cNvSpPr>
          <p:nvPr>
            <p:ph type="title"/>
          </p:nvPr>
        </p:nvSpPr>
        <p:spPr>
          <a:xfrm>
            <a:off x="539640" y="1235880"/>
            <a:ext cx="8229240" cy="711000"/>
          </a:xfrm>
          <a:prstGeom prst="rect">
            <a:avLst/>
          </a:prstGeom>
        </p:spPr>
        <p:txBody>
          <a:bodyPr wrap="none" lIns="0" tIns="0" rIns="0" bIns="0" anchor="ctr"/>
          <a:lstStyle/>
          <a:p>
            <a:endParaRPr/>
          </a:p>
        </p:txBody>
      </p:sp>
      <p:sp>
        <p:nvSpPr>
          <p:cNvPr id="772" name="PlaceHolder 2"/>
          <p:cNvSpPr>
            <a:spLocks noGrp="1"/>
          </p:cNvSpPr>
          <p:nvPr>
            <p:ph type="subTitle"/>
          </p:nvPr>
        </p:nvSpPr>
        <p:spPr>
          <a:xfrm>
            <a:off x="539640" y="1811880"/>
            <a:ext cx="8229240" cy="1617120"/>
          </a:xfrm>
          <a:prstGeom prst="rect">
            <a:avLst/>
          </a:prstGeom>
        </p:spPr>
        <p:txBody>
          <a:bodyPr wrap="none" lIns="0" tIns="0" rIns="0" bIns="0" anchor="ctr"/>
          <a:lstStyle/>
          <a:p>
            <a:pPr algn="ctr"/>
            <a:endParaRPr/>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773" name="PlaceHolder 1"/>
          <p:cNvSpPr>
            <a:spLocks noGrp="1"/>
          </p:cNvSpPr>
          <p:nvPr>
            <p:ph type="title"/>
          </p:nvPr>
        </p:nvSpPr>
        <p:spPr>
          <a:xfrm>
            <a:off x="539640" y="1235880"/>
            <a:ext cx="8229240" cy="711000"/>
          </a:xfrm>
          <a:prstGeom prst="rect">
            <a:avLst/>
          </a:prstGeom>
        </p:spPr>
        <p:txBody>
          <a:bodyPr wrap="none" lIns="0" tIns="0" rIns="0" bIns="0" anchor="ctr"/>
          <a:lstStyle/>
          <a:p>
            <a:endParaRPr/>
          </a:p>
        </p:txBody>
      </p:sp>
      <p:sp>
        <p:nvSpPr>
          <p:cNvPr id="774" name="PlaceHolder 2"/>
          <p:cNvSpPr>
            <a:spLocks noGrp="1"/>
          </p:cNvSpPr>
          <p:nvPr>
            <p:ph type="body"/>
          </p:nvPr>
        </p:nvSpPr>
        <p:spPr>
          <a:xfrm>
            <a:off x="539640" y="1811880"/>
            <a:ext cx="8229240" cy="1616760"/>
          </a:xfrm>
          <a:prstGeom prst="rect">
            <a:avLst/>
          </a:prstGeom>
        </p:spPr>
        <p:txBody>
          <a:bodyPr wrap="none" lIns="0" tIns="0" rIns="0" bIns="0"/>
          <a:lstStyle/>
          <a:p>
            <a:endParaRPr/>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775" name="PlaceHolder 1"/>
          <p:cNvSpPr>
            <a:spLocks noGrp="1"/>
          </p:cNvSpPr>
          <p:nvPr>
            <p:ph type="title"/>
          </p:nvPr>
        </p:nvSpPr>
        <p:spPr>
          <a:xfrm>
            <a:off x="539640" y="1235880"/>
            <a:ext cx="8229240" cy="711000"/>
          </a:xfrm>
          <a:prstGeom prst="rect">
            <a:avLst/>
          </a:prstGeom>
        </p:spPr>
        <p:txBody>
          <a:bodyPr wrap="none" lIns="0" tIns="0" rIns="0" bIns="0" anchor="ctr"/>
          <a:lstStyle/>
          <a:p>
            <a:endParaRPr/>
          </a:p>
        </p:txBody>
      </p:sp>
      <p:sp>
        <p:nvSpPr>
          <p:cNvPr id="776" name="PlaceHolder 2"/>
          <p:cNvSpPr>
            <a:spLocks noGrp="1"/>
          </p:cNvSpPr>
          <p:nvPr>
            <p:ph type="body"/>
          </p:nvPr>
        </p:nvSpPr>
        <p:spPr>
          <a:xfrm>
            <a:off x="539640" y="1811880"/>
            <a:ext cx="4015800" cy="1616760"/>
          </a:xfrm>
          <a:prstGeom prst="rect">
            <a:avLst/>
          </a:prstGeom>
        </p:spPr>
        <p:txBody>
          <a:bodyPr wrap="none" lIns="0" tIns="0" rIns="0" bIns="0"/>
          <a:lstStyle/>
          <a:p>
            <a:endParaRPr/>
          </a:p>
        </p:txBody>
      </p:sp>
      <p:sp>
        <p:nvSpPr>
          <p:cNvPr id="777" name="PlaceHolder 3"/>
          <p:cNvSpPr>
            <a:spLocks noGrp="1"/>
          </p:cNvSpPr>
          <p:nvPr>
            <p:ph type="body"/>
          </p:nvPr>
        </p:nvSpPr>
        <p:spPr>
          <a:xfrm>
            <a:off x="4756680" y="1811880"/>
            <a:ext cx="4015800" cy="1616760"/>
          </a:xfrm>
          <a:prstGeom prst="rect">
            <a:avLst/>
          </a:prstGeom>
        </p:spPr>
        <p:txBody>
          <a:bodyPr wrap="none" lIns="0" tIns="0" rIns="0" bIns="0"/>
          <a:lstStyle/>
          <a:p>
            <a:endParaRPr/>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78" name="PlaceHolder 1"/>
          <p:cNvSpPr>
            <a:spLocks noGrp="1"/>
          </p:cNvSpPr>
          <p:nvPr>
            <p:ph type="title"/>
          </p:nvPr>
        </p:nvSpPr>
        <p:spPr>
          <a:xfrm>
            <a:off x="539640" y="1235880"/>
            <a:ext cx="8229240" cy="711000"/>
          </a:xfrm>
          <a:prstGeom prst="rect">
            <a:avLst/>
          </a:prstGeom>
        </p:spPr>
        <p:txBody>
          <a:bodyPr wrap="none" lIns="0" tIns="0" rIns="0" bIns="0" anchor="ctr"/>
          <a:lstStyle/>
          <a:p>
            <a:endParaRPr/>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779" name="PlaceHolder 1"/>
          <p:cNvSpPr>
            <a:spLocks noGrp="1"/>
          </p:cNvSpPr>
          <p:nvPr>
            <p:ph type="subTitle"/>
          </p:nvPr>
        </p:nvSpPr>
        <p:spPr>
          <a:xfrm>
            <a:off x="539640" y="1235880"/>
            <a:ext cx="8229240" cy="3295800"/>
          </a:xfrm>
          <a:prstGeom prst="rect">
            <a:avLst/>
          </a:prstGeom>
        </p:spPr>
        <p:txBody>
          <a:bodyPr wrap="none" lIns="0" tIns="0" rIns="0" bIns="0" anchor="ctr"/>
          <a:lstStyle/>
          <a:p>
            <a:pPr algn="ctr"/>
            <a:endParaRPr/>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780" name="PlaceHolder 1"/>
          <p:cNvSpPr>
            <a:spLocks noGrp="1"/>
          </p:cNvSpPr>
          <p:nvPr>
            <p:ph type="title"/>
          </p:nvPr>
        </p:nvSpPr>
        <p:spPr>
          <a:xfrm>
            <a:off x="539640" y="1235880"/>
            <a:ext cx="8229240" cy="711000"/>
          </a:xfrm>
          <a:prstGeom prst="rect">
            <a:avLst/>
          </a:prstGeom>
        </p:spPr>
        <p:txBody>
          <a:bodyPr wrap="none" lIns="0" tIns="0" rIns="0" bIns="0" anchor="ctr"/>
          <a:lstStyle/>
          <a:p>
            <a:endParaRPr/>
          </a:p>
        </p:txBody>
      </p:sp>
      <p:sp>
        <p:nvSpPr>
          <p:cNvPr id="781" name="PlaceHolder 2"/>
          <p:cNvSpPr>
            <a:spLocks noGrp="1"/>
          </p:cNvSpPr>
          <p:nvPr>
            <p:ph type="body"/>
          </p:nvPr>
        </p:nvSpPr>
        <p:spPr>
          <a:xfrm>
            <a:off x="539640" y="1811880"/>
            <a:ext cx="4015800" cy="771120"/>
          </a:xfrm>
          <a:prstGeom prst="rect">
            <a:avLst/>
          </a:prstGeom>
        </p:spPr>
        <p:txBody>
          <a:bodyPr wrap="none" lIns="0" tIns="0" rIns="0" bIns="0"/>
          <a:lstStyle/>
          <a:p>
            <a:endParaRPr/>
          </a:p>
        </p:txBody>
      </p:sp>
      <p:sp>
        <p:nvSpPr>
          <p:cNvPr id="782" name="PlaceHolder 3"/>
          <p:cNvSpPr>
            <a:spLocks noGrp="1"/>
          </p:cNvSpPr>
          <p:nvPr>
            <p:ph type="body"/>
          </p:nvPr>
        </p:nvSpPr>
        <p:spPr>
          <a:xfrm>
            <a:off x="539640" y="2656800"/>
            <a:ext cx="4015800" cy="771120"/>
          </a:xfrm>
          <a:prstGeom prst="rect">
            <a:avLst/>
          </a:prstGeom>
        </p:spPr>
        <p:txBody>
          <a:bodyPr wrap="none" lIns="0" tIns="0" rIns="0" bIns="0"/>
          <a:lstStyle/>
          <a:p>
            <a:endParaRPr/>
          </a:p>
        </p:txBody>
      </p:sp>
      <p:sp>
        <p:nvSpPr>
          <p:cNvPr id="783" name="PlaceHolder 4"/>
          <p:cNvSpPr>
            <a:spLocks noGrp="1"/>
          </p:cNvSpPr>
          <p:nvPr>
            <p:ph type="body"/>
          </p:nvPr>
        </p:nvSpPr>
        <p:spPr>
          <a:xfrm>
            <a:off x="4756680" y="1811880"/>
            <a:ext cx="4015800" cy="1616760"/>
          </a:xfrm>
          <a:prstGeom prst="rect">
            <a:avLst/>
          </a:prstGeom>
        </p:spPr>
        <p:txBody>
          <a:bodyPr wrap="none" lIns="0" tIns="0" rIns="0" bIns="0"/>
          <a:lstStyle/>
          <a:p>
            <a:endParaRPr/>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784" name="PlaceHolder 1"/>
          <p:cNvSpPr>
            <a:spLocks noGrp="1"/>
          </p:cNvSpPr>
          <p:nvPr>
            <p:ph type="title"/>
          </p:nvPr>
        </p:nvSpPr>
        <p:spPr>
          <a:xfrm>
            <a:off x="539640" y="1235880"/>
            <a:ext cx="8229240" cy="711000"/>
          </a:xfrm>
          <a:prstGeom prst="rect">
            <a:avLst/>
          </a:prstGeom>
        </p:spPr>
        <p:txBody>
          <a:bodyPr wrap="none" lIns="0" tIns="0" rIns="0" bIns="0" anchor="ctr"/>
          <a:lstStyle/>
          <a:p>
            <a:endParaRPr/>
          </a:p>
        </p:txBody>
      </p:sp>
      <p:sp>
        <p:nvSpPr>
          <p:cNvPr id="785" name="PlaceHolder 2"/>
          <p:cNvSpPr>
            <a:spLocks noGrp="1"/>
          </p:cNvSpPr>
          <p:nvPr>
            <p:ph type="body"/>
          </p:nvPr>
        </p:nvSpPr>
        <p:spPr>
          <a:xfrm>
            <a:off x="539640" y="1811880"/>
            <a:ext cx="4015800" cy="1616760"/>
          </a:xfrm>
          <a:prstGeom prst="rect">
            <a:avLst/>
          </a:prstGeom>
        </p:spPr>
        <p:txBody>
          <a:bodyPr wrap="none" lIns="0" tIns="0" rIns="0" bIns="0"/>
          <a:lstStyle/>
          <a:p>
            <a:endParaRPr/>
          </a:p>
        </p:txBody>
      </p:sp>
      <p:sp>
        <p:nvSpPr>
          <p:cNvPr id="786" name="PlaceHolder 3"/>
          <p:cNvSpPr>
            <a:spLocks noGrp="1"/>
          </p:cNvSpPr>
          <p:nvPr>
            <p:ph type="body"/>
          </p:nvPr>
        </p:nvSpPr>
        <p:spPr>
          <a:xfrm>
            <a:off x="4756680" y="1811880"/>
            <a:ext cx="4015800" cy="771120"/>
          </a:xfrm>
          <a:prstGeom prst="rect">
            <a:avLst/>
          </a:prstGeom>
        </p:spPr>
        <p:txBody>
          <a:bodyPr wrap="none" lIns="0" tIns="0" rIns="0" bIns="0"/>
          <a:lstStyle/>
          <a:p>
            <a:endParaRPr/>
          </a:p>
        </p:txBody>
      </p:sp>
      <p:sp>
        <p:nvSpPr>
          <p:cNvPr id="787" name="PlaceHolder 4"/>
          <p:cNvSpPr>
            <a:spLocks noGrp="1"/>
          </p:cNvSpPr>
          <p:nvPr>
            <p:ph type="body"/>
          </p:nvPr>
        </p:nvSpPr>
        <p:spPr>
          <a:xfrm>
            <a:off x="4756680" y="2656800"/>
            <a:ext cx="4015800" cy="771120"/>
          </a:xfrm>
          <a:prstGeom prst="rect">
            <a:avLst/>
          </a:prstGeom>
        </p:spPr>
        <p:txBody>
          <a:bodyPr wrap="none" lIns="0" tIns="0" rIns="0" bIns="0"/>
          <a:lstStyle/>
          <a:p>
            <a:endParaRPr/>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788" name="PlaceHolder 1"/>
          <p:cNvSpPr>
            <a:spLocks noGrp="1"/>
          </p:cNvSpPr>
          <p:nvPr>
            <p:ph type="title"/>
          </p:nvPr>
        </p:nvSpPr>
        <p:spPr>
          <a:xfrm>
            <a:off x="539640" y="1235880"/>
            <a:ext cx="8229240" cy="711000"/>
          </a:xfrm>
          <a:prstGeom prst="rect">
            <a:avLst/>
          </a:prstGeom>
        </p:spPr>
        <p:txBody>
          <a:bodyPr wrap="none" lIns="0" tIns="0" rIns="0" bIns="0" anchor="ctr"/>
          <a:lstStyle/>
          <a:p>
            <a:endParaRPr/>
          </a:p>
        </p:txBody>
      </p:sp>
      <p:sp>
        <p:nvSpPr>
          <p:cNvPr id="789" name="PlaceHolder 2"/>
          <p:cNvSpPr>
            <a:spLocks noGrp="1"/>
          </p:cNvSpPr>
          <p:nvPr>
            <p:ph type="body"/>
          </p:nvPr>
        </p:nvSpPr>
        <p:spPr>
          <a:xfrm>
            <a:off x="539640" y="1811880"/>
            <a:ext cx="4015800" cy="771120"/>
          </a:xfrm>
          <a:prstGeom prst="rect">
            <a:avLst/>
          </a:prstGeom>
        </p:spPr>
        <p:txBody>
          <a:bodyPr wrap="none" lIns="0" tIns="0" rIns="0" bIns="0"/>
          <a:lstStyle/>
          <a:p>
            <a:endParaRPr/>
          </a:p>
        </p:txBody>
      </p:sp>
      <p:sp>
        <p:nvSpPr>
          <p:cNvPr id="790" name="PlaceHolder 3"/>
          <p:cNvSpPr>
            <a:spLocks noGrp="1"/>
          </p:cNvSpPr>
          <p:nvPr>
            <p:ph type="body"/>
          </p:nvPr>
        </p:nvSpPr>
        <p:spPr>
          <a:xfrm>
            <a:off x="4756680" y="1811880"/>
            <a:ext cx="4015800" cy="771120"/>
          </a:xfrm>
          <a:prstGeom prst="rect">
            <a:avLst/>
          </a:prstGeom>
        </p:spPr>
        <p:txBody>
          <a:bodyPr wrap="none" lIns="0" tIns="0" rIns="0" bIns="0"/>
          <a:lstStyle/>
          <a:p>
            <a:endParaRPr/>
          </a:p>
        </p:txBody>
      </p:sp>
      <p:sp>
        <p:nvSpPr>
          <p:cNvPr id="791" name="PlaceHolder 4"/>
          <p:cNvSpPr>
            <a:spLocks noGrp="1"/>
          </p:cNvSpPr>
          <p:nvPr>
            <p:ph type="body"/>
          </p:nvPr>
        </p:nvSpPr>
        <p:spPr>
          <a:xfrm>
            <a:off x="539640" y="2656800"/>
            <a:ext cx="8229240" cy="771120"/>
          </a:xfrm>
          <a:prstGeom prst="rect">
            <a:avLst/>
          </a:prstGeom>
        </p:spPr>
        <p:txBody>
          <a:bodyPr wrap="none" lIns="0" tIns="0" rIns="0" bIns="0"/>
          <a:lstStyle/>
          <a:p>
            <a:endParaRPr/>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792" name="PlaceHolder 1"/>
          <p:cNvSpPr>
            <a:spLocks noGrp="1"/>
          </p:cNvSpPr>
          <p:nvPr>
            <p:ph type="title"/>
          </p:nvPr>
        </p:nvSpPr>
        <p:spPr>
          <a:xfrm>
            <a:off x="539640" y="1235880"/>
            <a:ext cx="8229240" cy="711000"/>
          </a:xfrm>
          <a:prstGeom prst="rect">
            <a:avLst/>
          </a:prstGeom>
        </p:spPr>
        <p:txBody>
          <a:bodyPr wrap="none" lIns="0" tIns="0" rIns="0" bIns="0" anchor="ctr"/>
          <a:lstStyle/>
          <a:p>
            <a:endParaRPr/>
          </a:p>
        </p:txBody>
      </p:sp>
      <p:sp>
        <p:nvSpPr>
          <p:cNvPr id="793" name="PlaceHolder 2"/>
          <p:cNvSpPr>
            <a:spLocks noGrp="1"/>
          </p:cNvSpPr>
          <p:nvPr>
            <p:ph type="body"/>
          </p:nvPr>
        </p:nvSpPr>
        <p:spPr>
          <a:xfrm>
            <a:off x="539640" y="1811880"/>
            <a:ext cx="8229240" cy="771120"/>
          </a:xfrm>
          <a:prstGeom prst="rect">
            <a:avLst/>
          </a:prstGeom>
        </p:spPr>
        <p:txBody>
          <a:bodyPr wrap="none" lIns="0" tIns="0" rIns="0" bIns="0"/>
          <a:lstStyle/>
          <a:p>
            <a:endParaRPr/>
          </a:p>
        </p:txBody>
      </p:sp>
      <p:sp>
        <p:nvSpPr>
          <p:cNvPr id="794" name="PlaceHolder 3"/>
          <p:cNvSpPr>
            <a:spLocks noGrp="1"/>
          </p:cNvSpPr>
          <p:nvPr>
            <p:ph type="body"/>
          </p:nvPr>
        </p:nvSpPr>
        <p:spPr>
          <a:xfrm>
            <a:off x="539640" y="2656800"/>
            <a:ext cx="8229240" cy="771120"/>
          </a:xfrm>
          <a:prstGeom prst="rect">
            <a:avLst/>
          </a:prstGeom>
        </p:spPr>
        <p:txBody>
          <a:bodyPr wrap="none" lIns="0" tIns="0" rIns="0" bIns="0"/>
          <a:lstStyle/>
          <a:p>
            <a:endParaRPr/>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795" name="PlaceHolder 1"/>
          <p:cNvSpPr>
            <a:spLocks noGrp="1"/>
          </p:cNvSpPr>
          <p:nvPr>
            <p:ph type="title"/>
          </p:nvPr>
        </p:nvSpPr>
        <p:spPr>
          <a:xfrm>
            <a:off x="539640" y="1235880"/>
            <a:ext cx="8229240" cy="711000"/>
          </a:xfrm>
          <a:prstGeom prst="rect">
            <a:avLst/>
          </a:prstGeom>
        </p:spPr>
        <p:txBody>
          <a:bodyPr wrap="none" lIns="0" tIns="0" rIns="0" bIns="0" anchor="ctr"/>
          <a:lstStyle/>
          <a:p>
            <a:endParaRPr/>
          </a:p>
        </p:txBody>
      </p:sp>
      <p:sp>
        <p:nvSpPr>
          <p:cNvPr id="796" name="PlaceHolder 2"/>
          <p:cNvSpPr>
            <a:spLocks noGrp="1"/>
          </p:cNvSpPr>
          <p:nvPr>
            <p:ph type="body"/>
          </p:nvPr>
        </p:nvSpPr>
        <p:spPr>
          <a:xfrm>
            <a:off x="539640" y="1811880"/>
            <a:ext cx="4015800" cy="771120"/>
          </a:xfrm>
          <a:prstGeom prst="rect">
            <a:avLst/>
          </a:prstGeom>
        </p:spPr>
        <p:txBody>
          <a:bodyPr wrap="none" lIns="0" tIns="0" rIns="0" bIns="0"/>
          <a:lstStyle/>
          <a:p>
            <a:endParaRPr/>
          </a:p>
        </p:txBody>
      </p:sp>
      <p:sp>
        <p:nvSpPr>
          <p:cNvPr id="797" name="PlaceHolder 3"/>
          <p:cNvSpPr>
            <a:spLocks noGrp="1"/>
          </p:cNvSpPr>
          <p:nvPr>
            <p:ph type="body"/>
          </p:nvPr>
        </p:nvSpPr>
        <p:spPr>
          <a:xfrm>
            <a:off x="4756680" y="1811880"/>
            <a:ext cx="4015800" cy="771120"/>
          </a:xfrm>
          <a:prstGeom prst="rect">
            <a:avLst/>
          </a:prstGeom>
        </p:spPr>
        <p:txBody>
          <a:bodyPr wrap="none" lIns="0" tIns="0" rIns="0" bIns="0"/>
          <a:lstStyle/>
          <a:p>
            <a:endParaRPr/>
          </a:p>
        </p:txBody>
      </p:sp>
      <p:sp>
        <p:nvSpPr>
          <p:cNvPr id="798" name="PlaceHolder 4"/>
          <p:cNvSpPr>
            <a:spLocks noGrp="1"/>
          </p:cNvSpPr>
          <p:nvPr>
            <p:ph type="body"/>
          </p:nvPr>
        </p:nvSpPr>
        <p:spPr>
          <a:xfrm>
            <a:off x="4756680" y="2656800"/>
            <a:ext cx="4015800" cy="771120"/>
          </a:xfrm>
          <a:prstGeom prst="rect">
            <a:avLst/>
          </a:prstGeom>
        </p:spPr>
        <p:txBody>
          <a:bodyPr wrap="none" lIns="0" tIns="0" rIns="0" bIns="0"/>
          <a:lstStyle/>
          <a:p>
            <a:endParaRPr/>
          </a:p>
        </p:txBody>
      </p:sp>
      <p:sp>
        <p:nvSpPr>
          <p:cNvPr id="799" name="PlaceHolder 5"/>
          <p:cNvSpPr>
            <a:spLocks noGrp="1"/>
          </p:cNvSpPr>
          <p:nvPr>
            <p:ph type="body"/>
          </p:nvPr>
        </p:nvSpPr>
        <p:spPr>
          <a:xfrm>
            <a:off x="539640" y="2656800"/>
            <a:ext cx="4015800" cy="771120"/>
          </a:xfrm>
          <a:prstGeom prst="rect">
            <a:avLst/>
          </a:prstGeom>
        </p:spPr>
        <p:txBody>
          <a:bodyPr wrap="none" lIns="0" tIns="0" rIns="0" bIns="0"/>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71" name="PlaceHolder 1"/>
          <p:cNvSpPr>
            <a:spLocks noGrp="1"/>
          </p:cNvSpPr>
          <p:nvPr>
            <p:ph type="title"/>
          </p:nvPr>
        </p:nvSpPr>
        <p:spPr>
          <a:xfrm>
            <a:off x="539640" y="1235880"/>
            <a:ext cx="8229240" cy="711000"/>
          </a:xfrm>
          <a:prstGeom prst="rect">
            <a:avLst/>
          </a:prstGeom>
        </p:spPr>
        <p:txBody>
          <a:bodyPr wrap="none" lIns="0" tIns="0" rIns="0" bIns="0" anchor="ctr"/>
          <a:lstStyle/>
          <a:p>
            <a:endParaRPr/>
          </a:p>
        </p:txBody>
      </p:sp>
      <p:sp>
        <p:nvSpPr>
          <p:cNvPr id="72" name="PlaceHolder 2"/>
          <p:cNvSpPr>
            <a:spLocks noGrp="1"/>
          </p:cNvSpPr>
          <p:nvPr>
            <p:ph type="body"/>
          </p:nvPr>
        </p:nvSpPr>
        <p:spPr>
          <a:xfrm>
            <a:off x="539640" y="1811880"/>
            <a:ext cx="8229240" cy="1616760"/>
          </a:xfrm>
          <a:prstGeom prst="rect">
            <a:avLst/>
          </a:prstGeom>
        </p:spPr>
        <p:txBody>
          <a:bodyPr wrap="none" lIns="0" tIns="0" rIns="0" bIns="0"/>
          <a:lstStyle/>
          <a:p>
            <a:endParaRPr/>
          </a:p>
        </p:txBody>
      </p:sp>
      <p:sp>
        <p:nvSpPr>
          <p:cNvPr id="73" name="PlaceHolder 3"/>
          <p:cNvSpPr>
            <a:spLocks noGrp="1"/>
          </p:cNvSpPr>
          <p:nvPr>
            <p:ph type="body"/>
          </p:nvPr>
        </p:nvSpPr>
        <p:spPr>
          <a:xfrm>
            <a:off x="539640" y="1811880"/>
            <a:ext cx="8229240" cy="1616760"/>
          </a:xfrm>
          <a:prstGeom prst="rect">
            <a:avLst/>
          </a:prstGeom>
        </p:spPr>
        <p:txBody>
          <a:bodyPr wrap="none" lIns="0" tIns="0" rIns="0" bIns="0"/>
          <a:lstStyle/>
          <a:p>
            <a:endParaRPr/>
          </a:p>
        </p:txBody>
      </p:sp>
      <p:pic>
        <p:nvPicPr>
          <p:cNvPr id="74" name="Picture 73"/>
          <p:cNvPicPr/>
          <p:nvPr/>
        </p:nvPicPr>
        <p:blipFill>
          <a:blip r:embed="rId2"/>
          <a:stretch>
            <a:fillRect/>
          </a:stretch>
        </p:blipFill>
        <p:spPr>
          <a:xfrm>
            <a:off x="3640680" y="1811520"/>
            <a:ext cx="2026440" cy="1616760"/>
          </a:xfrm>
          <a:prstGeom prst="rect">
            <a:avLst/>
          </a:prstGeom>
          <a:ln>
            <a:noFill/>
          </a:ln>
        </p:spPr>
      </p:pic>
      <p:pic>
        <p:nvPicPr>
          <p:cNvPr id="75" name="Picture 74"/>
          <p:cNvPicPr/>
          <p:nvPr/>
        </p:nvPicPr>
        <p:blipFill>
          <a:blip r:embed="rId2"/>
          <a:stretch>
            <a:fillRect/>
          </a:stretch>
        </p:blipFill>
        <p:spPr>
          <a:xfrm>
            <a:off x="3640680" y="1811520"/>
            <a:ext cx="2026440" cy="1616760"/>
          </a:xfrm>
          <a:prstGeom prst="rect">
            <a:avLst/>
          </a:prstGeom>
          <a:ln>
            <a:noFill/>
          </a:ln>
        </p:spPr>
      </p:pic>
    </p:spTree>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800" name="PlaceHolder 1"/>
          <p:cNvSpPr>
            <a:spLocks noGrp="1"/>
          </p:cNvSpPr>
          <p:nvPr>
            <p:ph type="title"/>
          </p:nvPr>
        </p:nvSpPr>
        <p:spPr>
          <a:xfrm>
            <a:off x="539640" y="1235880"/>
            <a:ext cx="8229240" cy="711000"/>
          </a:xfrm>
          <a:prstGeom prst="rect">
            <a:avLst/>
          </a:prstGeom>
        </p:spPr>
        <p:txBody>
          <a:bodyPr wrap="none" lIns="0" tIns="0" rIns="0" bIns="0" anchor="ctr"/>
          <a:lstStyle/>
          <a:p>
            <a:endParaRPr/>
          </a:p>
        </p:txBody>
      </p:sp>
      <p:sp>
        <p:nvSpPr>
          <p:cNvPr id="801" name="PlaceHolder 2"/>
          <p:cNvSpPr>
            <a:spLocks noGrp="1"/>
          </p:cNvSpPr>
          <p:nvPr>
            <p:ph type="body"/>
          </p:nvPr>
        </p:nvSpPr>
        <p:spPr>
          <a:xfrm>
            <a:off x="539640" y="1811880"/>
            <a:ext cx="8229240" cy="1616760"/>
          </a:xfrm>
          <a:prstGeom prst="rect">
            <a:avLst/>
          </a:prstGeom>
        </p:spPr>
        <p:txBody>
          <a:bodyPr wrap="none" lIns="0" tIns="0" rIns="0" bIns="0"/>
          <a:lstStyle/>
          <a:p>
            <a:endParaRPr/>
          </a:p>
        </p:txBody>
      </p:sp>
      <p:sp>
        <p:nvSpPr>
          <p:cNvPr id="802" name="PlaceHolder 3"/>
          <p:cNvSpPr>
            <a:spLocks noGrp="1"/>
          </p:cNvSpPr>
          <p:nvPr>
            <p:ph type="body"/>
          </p:nvPr>
        </p:nvSpPr>
        <p:spPr>
          <a:xfrm>
            <a:off x="539640" y="1811880"/>
            <a:ext cx="8229240" cy="1616760"/>
          </a:xfrm>
          <a:prstGeom prst="rect">
            <a:avLst/>
          </a:prstGeom>
        </p:spPr>
        <p:txBody>
          <a:bodyPr wrap="none" lIns="0" tIns="0" rIns="0" bIns="0"/>
          <a:lstStyle/>
          <a:p>
            <a:endParaRPr/>
          </a:p>
        </p:txBody>
      </p:sp>
      <p:pic>
        <p:nvPicPr>
          <p:cNvPr id="803" name="Picture 802"/>
          <p:cNvPicPr/>
          <p:nvPr/>
        </p:nvPicPr>
        <p:blipFill>
          <a:blip r:embed="rId2"/>
          <a:stretch>
            <a:fillRect/>
          </a:stretch>
        </p:blipFill>
        <p:spPr>
          <a:xfrm>
            <a:off x="3640680" y="1811520"/>
            <a:ext cx="2026440" cy="1616760"/>
          </a:xfrm>
          <a:prstGeom prst="rect">
            <a:avLst/>
          </a:prstGeom>
          <a:ln>
            <a:noFill/>
          </a:ln>
        </p:spPr>
      </p:pic>
      <p:pic>
        <p:nvPicPr>
          <p:cNvPr id="804" name="Picture 803"/>
          <p:cNvPicPr/>
          <p:nvPr/>
        </p:nvPicPr>
        <p:blipFill>
          <a:blip r:embed="rId2"/>
          <a:stretch>
            <a:fillRect/>
          </a:stretch>
        </p:blipFill>
        <p:spPr>
          <a:xfrm>
            <a:off x="3640680" y="1811520"/>
            <a:ext cx="2026440" cy="1616760"/>
          </a:xfrm>
          <a:prstGeom prst="rect">
            <a:avLst/>
          </a:prstGeom>
          <a:ln>
            <a:noFill/>
          </a:ln>
        </p:spPr>
      </p:pic>
    </p:spTree>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809" name="PlaceHolder 1"/>
          <p:cNvSpPr>
            <a:spLocks noGrp="1"/>
          </p:cNvSpPr>
          <p:nvPr>
            <p:ph type="title"/>
          </p:nvPr>
        </p:nvSpPr>
        <p:spPr>
          <a:xfrm>
            <a:off x="539640" y="1235880"/>
            <a:ext cx="8229240" cy="711000"/>
          </a:xfrm>
          <a:prstGeom prst="rect">
            <a:avLst/>
          </a:prstGeom>
        </p:spPr>
        <p:txBody>
          <a:bodyPr wrap="none" lIns="0" tIns="0" rIns="0" bIns="0" anchor="ctr"/>
          <a:lstStyle/>
          <a:p>
            <a:endParaRPr/>
          </a:p>
        </p:txBody>
      </p:sp>
      <p:sp>
        <p:nvSpPr>
          <p:cNvPr id="810" name="PlaceHolder 2"/>
          <p:cNvSpPr>
            <a:spLocks noGrp="1"/>
          </p:cNvSpPr>
          <p:nvPr>
            <p:ph type="subTitle"/>
          </p:nvPr>
        </p:nvSpPr>
        <p:spPr>
          <a:xfrm>
            <a:off x="539640" y="1811880"/>
            <a:ext cx="8229240" cy="1617120"/>
          </a:xfrm>
          <a:prstGeom prst="rect">
            <a:avLst/>
          </a:prstGeom>
        </p:spPr>
        <p:txBody>
          <a:bodyPr wrap="none" lIns="0" tIns="0" rIns="0" bIns="0" anchor="ctr"/>
          <a:lstStyle/>
          <a:p>
            <a:pPr algn="ctr"/>
            <a:endParaRPr/>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811" name="PlaceHolder 1"/>
          <p:cNvSpPr>
            <a:spLocks noGrp="1"/>
          </p:cNvSpPr>
          <p:nvPr>
            <p:ph type="title"/>
          </p:nvPr>
        </p:nvSpPr>
        <p:spPr>
          <a:xfrm>
            <a:off x="539640" y="1235880"/>
            <a:ext cx="8229240" cy="711000"/>
          </a:xfrm>
          <a:prstGeom prst="rect">
            <a:avLst/>
          </a:prstGeom>
        </p:spPr>
        <p:txBody>
          <a:bodyPr wrap="none" lIns="0" tIns="0" rIns="0" bIns="0" anchor="ctr"/>
          <a:lstStyle/>
          <a:p>
            <a:endParaRPr/>
          </a:p>
        </p:txBody>
      </p:sp>
      <p:sp>
        <p:nvSpPr>
          <p:cNvPr id="812" name="PlaceHolder 2"/>
          <p:cNvSpPr>
            <a:spLocks noGrp="1"/>
          </p:cNvSpPr>
          <p:nvPr>
            <p:ph type="body"/>
          </p:nvPr>
        </p:nvSpPr>
        <p:spPr>
          <a:xfrm>
            <a:off x="539640" y="1811880"/>
            <a:ext cx="8229240" cy="1616760"/>
          </a:xfrm>
          <a:prstGeom prst="rect">
            <a:avLst/>
          </a:prstGeom>
        </p:spPr>
        <p:txBody>
          <a:bodyPr wrap="none" lIns="0" tIns="0" rIns="0" bIns="0"/>
          <a:lstStyle/>
          <a:p>
            <a:endParaRPr/>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813" name="PlaceHolder 1"/>
          <p:cNvSpPr>
            <a:spLocks noGrp="1"/>
          </p:cNvSpPr>
          <p:nvPr>
            <p:ph type="title"/>
          </p:nvPr>
        </p:nvSpPr>
        <p:spPr>
          <a:xfrm>
            <a:off x="539640" y="1235880"/>
            <a:ext cx="8229240" cy="711000"/>
          </a:xfrm>
          <a:prstGeom prst="rect">
            <a:avLst/>
          </a:prstGeom>
        </p:spPr>
        <p:txBody>
          <a:bodyPr wrap="none" lIns="0" tIns="0" rIns="0" bIns="0" anchor="ctr"/>
          <a:lstStyle/>
          <a:p>
            <a:endParaRPr/>
          </a:p>
        </p:txBody>
      </p:sp>
      <p:sp>
        <p:nvSpPr>
          <p:cNvPr id="814" name="PlaceHolder 2"/>
          <p:cNvSpPr>
            <a:spLocks noGrp="1"/>
          </p:cNvSpPr>
          <p:nvPr>
            <p:ph type="body"/>
          </p:nvPr>
        </p:nvSpPr>
        <p:spPr>
          <a:xfrm>
            <a:off x="539640" y="1811880"/>
            <a:ext cx="4015800" cy="1616760"/>
          </a:xfrm>
          <a:prstGeom prst="rect">
            <a:avLst/>
          </a:prstGeom>
        </p:spPr>
        <p:txBody>
          <a:bodyPr wrap="none" lIns="0" tIns="0" rIns="0" bIns="0"/>
          <a:lstStyle/>
          <a:p>
            <a:endParaRPr/>
          </a:p>
        </p:txBody>
      </p:sp>
      <p:sp>
        <p:nvSpPr>
          <p:cNvPr id="815" name="PlaceHolder 3"/>
          <p:cNvSpPr>
            <a:spLocks noGrp="1"/>
          </p:cNvSpPr>
          <p:nvPr>
            <p:ph type="body"/>
          </p:nvPr>
        </p:nvSpPr>
        <p:spPr>
          <a:xfrm>
            <a:off x="4756680" y="1811880"/>
            <a:ext cx="4015800" cy="1616760"/>
          </a:xfrm>
          <a:prstGeom prst="rect">
            <a:avLst/>
          </a:prstGeom>
        </p:spPr>
        <p:txBody>
          <a:bodyPr wrap="none" lIns="0" tIns="0" rIns="0" bIns="0"/>
          <a:lstStyle/>
          <a:p>
            <a:endParaRPr/>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16" name="PlaceHolder 1"/>
          <p:cNvSpPr>
            <a:spLocks noGrp="1"/>
          </p:cNvSpPr>
          <p:nvPr>
            <p:ph type="title"/>
          </p:nvPr>
        </p:nvSpPr>
        <p:spPr>
          <a:xfrm>
            <a:off x="539640" y="1235880"/>
            <a:ext cx="8229240" cy="711000"/>
          </a:xfrm>
          <a:prstGeom prst="rect">
            <a:avLst/>
          </a:prstGeom>
        </p:spPr>
        <p:txBody>
          <a:bodyPr wrap="none" lIns="0" tIns="0" rIns="0" bIns="0" anchor="ctr"/>
          <a:lstStyle/>
          <a:p>
            <a:endParaRPr/>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817" name="PlaceHolder 1"/>
          <p:cNvSpPr>
            <a:spLocks noGrp="1"/>
          </p:cNvSpPr>
          <p:nvPr>
            <p:ph type="subTitle"/>
          </p:nvPr>
        </p:nvSpPr>
        <p:spPr>
          <a:xfrm>
            <a:off x="539640" y="1235880"/>
            <a:ext cx="8229240" cy="3295800"/>
          </a:xfrm>
          <a:prstGeom prst="rect">
            <a:avLst/>
          </a:prstGeom>
        </p:spPr>
        <p:txBody>
          <a:bodyPr wrap="none" lIns="0" tIns="0" rIns="0" bIns="0" anchor="ctr"/>
          <a:lstStyle/>
          <a:p>
            <a:pPr algn="ctr"/>
            <a:endParaRPr/>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818" name="PlaceHolder 1"/>
          <p:cNvSpPr>
            <a:spLocks noGrp="1"/>
          </p:cNvSpPr>
          <p:nvPr>
            <p:ph type="title"/>
          </p:nvPr>
        </p:nvSpPr>
        <p:spPr>
          <a:xfrm>
            <a:off x="539640" y="1235880"/>
            <a:ext cx="8229240" cy="711000"/>
          </a:xfrm>
          <a:prstGeom prst="rect">
            <a:avLst/>
          </a:prstGeom>
        </p:spPr>
        <p:txBody>
          <a:bodyPr wrap="none" lIns="0" tIns="0" rIns="0" bIns="0" anchor="ctr"/>
          <a:lstStyle/>
          <a:p>
            <a:endParaRPr/>
          </a:p>
        </p:txBody>
      </p:sp>
      <p:sp>
        <p:nvSpPr>
          <p:cNvPr id="819" name="PlaceHolder 2"/>
          <p:cNvSpPr>
            <a:spLocks noGrp="1"/>
          </p:cNvSpPr>
          <p:nvPr>
            <p:ph type="body"/>
          </p:nvPr>
        </p:nvSpPr>
        <p:spPr>
          <a:xfrm>
            <a:off x="539640" y="1811880"/>
            <a:ext cx="4015800" cy="771120"/>
          </a:xfrm>
          <a:prstGeom prst="rect">
            <a:avLst/>
          </a:prstGeom>
        </p:spPr>
        <p:txBody>
          <a:bodyPr wrap="none" lIns="0" tIns="0" rIns="0" bIns="0"/>
          <a:lstStyle/>
          <a:p>
            <a:endParaRPr/>
          </a:p>
        </p:txBody>
      </p:sp>
      <p:sp>
        <p:nvSpPr>
          <p:cNvPr id="820" name="PlaceHolder 3"/>
          <p:cNvSpPr>
            <a:spLocks noGrp="1"/>
          </p:cNvSpPr>
          <p:nvPr>
            <p:ph type="body"/>
          </p:nvPr>
        </p:nvSpPr>
        <p:spPr>
          <a:xfrm>
            <a:off x="539640" y="2656800"/>
            <a:ext cx="4015800" cy="771120"/>
          </a:xfrm>
          <a:prstGeom prst="rect">
            <a:avLst/>
          </a:prstGeom>
        </p:spPr>
        <p:txBody>
          <a:bodyPr wrap="none" lIns="0" tIns="0" rIns="0" bIns="0"/>
          <a:lstStyle/>
          <a:p>
            <a:endParaRPr/>
          </a:p>
        </p:txBody>
      </p:sp>
      <p:sp>
        <p:nvSpPr>
          <p:cNvPr id="821" name="PlaceHolder 4"/>
          <p:cNvSpPr>
            <a:spLocks noGrp="1"/>
          </p:cNvSpPr>
          <p:nvPr>
            <p:ph type="body"/>
          </p:nvPr>
        </p:nvSpPr>
        <p:spPr>
          <a:xfrm>
            <a:off x="4756680" y="1811880"/>
            <a:ext cx="4015800" cy="1616760"/>
          </a:xfrm>
          <a:prstGeom prst="rect">
            <a:avLst/>
          </a:prstGeom>
        </p:spPr>
        <p:txBody>
          <a:bodyPr wrap="none" lIns="0" tIns="0" rIns="0" bIns="0"/>
          <a:lstStyle/>
          <a:p>
            <a:endParaRPr/>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822" name="PlaceHolder 1"/>
          <p:cNvSpPr>
            <a:spLocks noGrp="1"/>
          </p:cNvSpPr>
          <p:nvPr>
            <p:ph type="title"/>
          </p:nvPr>
        </p:nvSpPr>
        <p:spPr>
          <a:xfrm>
            <a:off x="539640" y="1235880"/>
            <a:ext cx="8229240" cy="711000"/>
          </a:xfrm>
          <a:prstGeom prst="rect">
            <a:avLst/>
          </a:prstGeom>
        </p:spPr>
        <p:txBody>
          <a:bodyPr wrap="none" lIns="0" tIns="0" rIns="0" bIns="0" anchor="ctr"/>
          <a:lstStyle/>
          <a:p>
            <a:endParaRPr/>
          </a:p>
        </p:txBody>
      </p:sp>
      <p:sp>
        <p:nvSpPr>
          <p:cNvPr id="823" name="PlaceHolder 2"/>
          <p:cNvSpPr>
            <a:spLocks noGrp="1"/>
          </p:cNvSpPr>
          <p:nvPr>
            <p:ph type="body"/>
          </p:nvPr>
        </p:nvSpPr>
        <p:spPr>
          <a:xfrm>
            <a:off x="539640" y="1811880"/>
            <a:ext cx="4015800" cy="1616760"/>
          </a:xfrm>
          <a:prstGeom prst="rect">
            <a:avLst/>
          </a:prstGeom>
        </p:spPr>
        <p:txBody>
          <a:bodyPr wrap="none" lIns="0" tIns="0" rIns="0" bIns="0"/>
          <a:lstStyle/>
          <a:p>
            <a:endParaRPr/>
          </a:p>
        </p:txBody>
      </p:sp>
      <p:sp>
        <p:nvSpPr>
          <p:cNvPr id="824" name="PlaceHolder 3"/>
          <p:cNvSpPr>
            <a:spLocks noGrp="1"/>
          </p:cNvSpPr>
          <p:nvPr>
            <p:ph type="body"/>
          </p:nvPr>
        </p:nvSpPr>
        <p:spPr>
          <a:xfrm>
            <a:off x="4756680" y="1811880"/>
            <a:ext cx="4015800" cy="771120"/>
          </a:xfrm>
          <a:prstGeom prst="rect">
            <a:avLst/>
          </a:prstGeom>
        </p:spPr>
        <p:txBody>
          <a:bodyPr wrap="none" lIns="0" tIns="0" rIns="0" bIns="0"/>
          <a:lstStyle/>
          <a:p>
            <a:endParaRPr/>
          </a:p>
        </p:txBody>
      </p:sp>
      <p:sp>
        <p:nvSpPr>
          <p:cNvPr id="825" name="PlaceHolder 4"/>
          <p:cNvSpPr>
            <a:spLocks noGrp="1"/>
          </p:cNvSpPr>
          <p:nvPr>
            <p:ph type="body"/>
          </p:nvPr>
        </p:nvSpPr>
        <p:spPr>
          <a:xfrm>
            <a:off x="4756680" y="2656800"/>
            <a:ext cx="4015800" cy="771120"/>
          </a:xfrm>
          <a:prstGeom prst="rect">
            <a:avLst/>
          </a:prstGeom>
        </p:spPr>
        <p:txBody>
          <a:bodyPr wrap="none" lIns="0" tIns="0" rIns="0" bIns="0"/>
          <a:lstStyle/>
          <a:p>
            <a:endParaRPr/>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826" name="PlaceHolder 1"/>
          <p:cNvSpPr>
            <a:spLocks noGrp="1"/>
          </p:cNvSpPr>
          <p:nvPr>
            <p:ph type="title"/>
          </p:nvPr>
        </p:nvSpPr>
        <p:spPr>
          <a:xfrm>
            <a:off x="539640" y="1235880"/>
            <a:ext cx="8229240" cy="711000"/>
          </a:xfrm>
          <a:prstGeom prst="rect">
            <a:avLst/>
          </a:prstGeom>
        </p:spPr>
        <p:txBody>
          <a:bodyPr wrap="none" lIns="0" tIns="0" rIns="0" bIns="0" anchor="ctr"/>
          <a:lstStyle/>
          <a:p>
            <a:endParaRPr/>
          </a:p>
        </p:txBody>
      </p:sp>
      <p:sp>
        <p:nvSpPr>
          <p:cNvPr id="827" name="PlaceHolder 2"/>
          <p:cNvSpPr>
            <a:spLocks noGrp="1"/>
          </p:cNvSpPr>
          <p:nvPr>
            <p:ph type="body"/>
          </p:nvPr>
        </p:nvSpPr>
        <p:spPr>
          <a:xfrm>
            <a:off x="539640" y="1811880"/>
            <a:ext cx="4015800" cy="771120"/>
          </a:xfrm>
          <a:prstGeom prst="rect">
            <a:avLst/>
          </a:prstGeom>
        </p:spPr>
        <p:txBody>
          <a:bodyPr wrap="none" lIns="0" tIns="0" rIns="0" bIns="0"/>
          <a:lstStyle/>
          <a:p>
            <a:endParaRPr/>
          </a:p>
        </p:txBody>
      </p:sp>
      <p:sp>
        <p:nvSpPr>
          <p:cNvPr id="828" name="PlaceHolder 3"/>
          <p:cNvSpPr>
            <a:spLocks noGrp="1"/>
          </p:cNvSpPr>
          <p:nvPr>
            <p:ph type="body"/>
          </p:nvPr>
        </p:nvSpPr>
        <p:spPr>
          <a:xfrm>
            <a:off x="4756680" y="1811880"/>
            <a:ext cx="4015800" cy="771120"/>
          </a:xfrm>
          <a:prstGeom prst="rect">
            <a:avLst/>
          </a:prstGeom>
        </p:spPr>
        <p:txBody>
          <a:bodyPr wrap="none" lIns="0" tIns="0" rIns="0" bIns="0"/>
          <a:lstStyle/>
          <a:p>
            <a:endParaRPr/>
          </a:p>
        </p:txBody>
      </p:sp>
      <p:sp>
        <p:nvSpPr>
          <p:cNvPr id="829" name="PlaceHolder 4"/>
          <p:cNvSpPr>
            <a:spLocks noGrp="1"/>
          </p:cNvSpPr>
          <p:nvPr>
            <p:ph type="body"/>
          </p:nvPr>
        </p:nvSpPr>
        <p:spPr>
          <a:xfrm>
            <a:off x="539640" y="2656800"/>
            <a:ext cx="8229240" cy="771120"/>
          </a:xfrm>
          <a:prstGeom prst="rect">
            <a:avLst/>
          </a:prstGeom>
        </p:spPr>
        <p:txBody>
          <a:bodyPr wrap="none" lIns="0" tIns="0" rIns="0" bIns="0"/>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830" name="PlaceHolder 1"/>
          <p:cNvSpPr>
            <a:spLocks noGrp="1"/>
          </p:cNvSpPr>
          <p:nvPr>
            <p:ph type="title"/>
          </p:nvPr>
        </p:nvSpPr>
        <p:spPr>
          <a:xfrm>
            <a:off x="539640" y="1235880"/>
            <a:ext cx="8229240" cy="711000"/>
          </a:xfrm>
          <a:prstGeom prst="rect">
            <a:avLst/>
          </a:prstGeom>
        </p:spPr>
        <p:txBody>
          <a:bodyPr wrap="none" lIns="0" tIns="0" rIns="0" bIns="0" anchor="ctr"/>
          <a:lstStyle/>
          <a:p>
            <a:endParaRPr/>
          </a:p>
        </p:txBody>
      </p:sp>
      <p:sp>
        <p:nvSpPr>
          <p:cNvPr id="831" name="PlaceHolder 2"/>
          <p:cNvSpPr>
            <a:spLocks noGrp="1"/>
          </p:cNvSpPr>
          <p:nvPr>
            <p:ph type="body"/>
          </p:nvPr>
        </p:nvSpPr>
        <p:spPr>
          <a:xfrm>
            <a:off x="539640" y="1811880"/>
            <a:ext cx="8229240" cy="771120"/>
          </a:xfrm>
          <a:prstGeom prst="rect">
            <a:avLst/>
          </a:prstGeom>
        </p:spPr>
        <p:txBody>
          <a:bodyPr wrap="none" lIns="0" tIns="0" rIns="0" bIns="0"/>
          <a:lstStyle/>
          <a:p>
            <a:endParaRPr/>
          </a:p>
        </p:txBody>
      </p:sp>
      <p:sp>
        <p:nvSpPr>
          <p:cNvPr id="832" name="PlaceHolder 3"/>
          <p:cNvSpPr>
            <a:spLocks noGrp="1"/>
          </p:cNvSpPr>
          <p:nvPr>
            <p:ph type="body"/>
          </p:nvPr>
        </p:nvSpPr>
        <p:spPr>
          <a:xfrm>
            <a:off x="539640" y="2656800"/>
            <a:ext cx="8229240" cy="771120"/>
          </a:xfrm>
          <a:prstGeom prst="rect">
            <a:avLst/>
          </a:prstGeom>
        </p:spPr>
        <p:txBody>
          <a:bodyPr wrap="none" lIns="0" tIns="0" rIns="0" bIns="0"/>
          <a:lstStyle/>
          <a:p>
            <a:endParaRPr/>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833" name="PlaceHolder 1"/>
          <p:cNvSpPr>
            <a:spLocks noGrp="1"/>
          </p:cNvSpPr>
          <p:nvPr>
            <p:ph type="title"/>
          </p:nvPr>
        </p:nvSpPr>
        <p:spPr>
          <a:xfrm>
            <a:off x="539640" y="1235880"/>
            <a:ext cx="8229240" cy="711000"/>
          </a:xfrm>
          <a:prstGeom prst="rect">
            <a:avLst/>
          </a:prstGeom>
        </p:spPr>
        <p:txBody>
          <a:bodyPr wrap="none" lIns="0" tIns="0" rIns="0" bIns="0" anchor="ctr"/>
          <a:lstStyle/>
          <a:p>
            <a:endParaRPr/>
          </a:p>
        </p:txBody>
      </p:sp>
      <p:sp>
        <p:nvSpPr>
          <p:cNvPr id="834" name="PlaceHolder 2"/>
          <p:cNvSpPr>
            <a:spLocks noGrp="1"/>
          </p:cNvSpPr>
          <p:nvPr>
            <p:ph type="body"/>
          </p:nvPr>
        </p:nvSpPr>
        <p:spPr>
          <a:xfrm>
            <a:off x="539640" y="1811880"/>
            <a:ext cx="4015800" cy="771120"/>
          </a:xfrm>
          <a:prstGeom prst="rect">
            <a:avLst/>
          </a:prstGeom>
        </p:spPr>
        <p:txBody>
          <a:bodyPr wrap="none" lIns="0" tIns="0" rIns="0" bIns="0"/>
          <a:lstStyle/>
          <a:p>
            <a:endParaRPr/>
          </a:p>
        </p:txBody>
      </p:sp>
      <p:sp>
        <p:nvSpPr>
          <p:cNvPr id="835" name="PlaceHolder 3"/>
          <p:cNvSpPr>
            <a:spLocks noGrp="1"/>
          </p:cNvSpPr>
          <p:nvPr>
            <p:ph type="body"/>
          </p:nvPr>
        </p:nvSpPr>
        <p:spPr>
          <a:xfrm>
            <a:off x="4756680" y="1811880"/>
            <a:ext cx="4015800" cy="771120"/>
          </a:xfrm>
          <a:prstGeom prst="rect">
            <a:avLst/>
          </a:prstGeom>
        </p:spPr>
        <p:txBody>
          <a:bodyPr wrap="none" lIns="0" tIns="0" rIns="0" bIns="0"/>
          <a:lstStyle/>
          <a:p>
            <a:endParaRPr/>
          </a:p>
        </p:txBody>
      </p:sp>
      <p:sp>
        <p:nvSpPr>
          <p:cNvPr id="836" name="PlaceHolder 4"/>
          <p:cNvSpPr>
            <a:spLocks noGrp="1"/>
          </p:cNvSpPr>
          <p:nvPr>
            <p:ph type="body"/>
          </p:nvPr>
        </p:nvSpPr>
        <p:spPr>
          <a:xfrm>
            <a:off x="4756680" y="2656800"/>
            <a:ext cx="4015800" cy="771120"/>
          </a:xfrm>
          <a:prstGeom prst="rect">
            <a:avLst/>
          </a:prstGeom>
        </p:spPr>
        <p:txBody>
          <a:bodyPr wrap="none" lIns="0" tIns="0" rIns="0" bIns="0"/>
          <a:lstStyle/>
          <a:p>
            <a:endParaRPr/>
          </a:p>
        </p:txBody>
      </p:sp>
      <p:sp>
        <p:nvSpPr>
          <p:cNvPr id="837" name="PlaceHolder 5"/>
          <p:cNvSpPr>
            <a:spLocks noGrp="1"/>
          </p:cNvSpPr>
          <p:nvPr>
            <p:ph type="body"/>
          </p:nvPr>
        </p:nvSpPr>
        <p:spPr>
          <a:xfrm>
            <a:off x="539640" y="2656800"/>
            <a:ext cx="4015800" cy="771120"/>
          </a:xfrm>
          <a:prstGeom prst="rect">
            <a:avLst/>
          </a:prstGeom>
        </p:spPr>
        <p:txBody>
          <a:bodyPr wrap="none" lIns="0" tIns="0" rIns="0" bIns="0"/>
          <a:lstStyle/>
          <a:p>
            <a:endParaRPr/>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838" name="PlaceHolder 1"/>
          <p:cNvSpPr>
            <a:spLocks noGrp="1"/>
          </p:cNvSpPr>
          <p:nvPr>
            <p:ph type="title"/>
          </p:nvPr>
        </p:nvSpPr>
        <p:spPr>
          <a:xfrm>
            <a:off x="539640" y="1235880"/>
            <a:ext cx="8229240" cy="711000"/>
          </a:xfrm>
          <a:prstGeom prst="rect">
            <a:avLst/>
          </a:prstGeom>
        </p:spPr>
        <p:txBody>
          <a:bodyPr wrap="none" lIns="0" tIns="0" rIns="0" bIns="0" anchor="ctr"/>
          <a:lstStyle/>
          <a:p>
            <a:endParaRPr/>
          </a:p>
        </p:txBody>
      </p:sp>
      <p:sp>
        <p:nvSpPr>
          <p:cNvPr id="839" name="PlaceHolder 2"/>
          <p:cNvSpPr>
            <a:spLocks noGrp="1"/>
          </p:cNvSpPr>
          <p:nvPr>
            <p:ph type="body"/>
          </p:nvPr>
        </p:nvSpPr>
        <p:spPr>
          <a:xfrm>
            <a:off x="539640" y="1811880"/>
            <a:ext cx="8229240" cy="1616760"/>
          </a:xfrm>
          <a:prstGeom prst="rect">
            <a:avLst/>
          </a:prstGeom>
        </p:spPr>
        <p:txBody>
          <a:bodyPr wrap="none" lIns="0" tIns="0" rIns="0" bIns="0"/>
          <a:lstStyle/>
          <a:p>
            <a:endParaRPr/>
          </a:p>
        </p:txBody>
      </p:sp>
      <p:sp>
        <p:nvSpPr>
          <p:cNvPr id="840" name="PlaceHolder 3"/>
          <p:cNvSpPr>
            <a:spLocks noGrp="1"/>
          </p:cNvSpPr>
          <p:nvPr>
            <p:ph type="body"/>
          </p:nvPr>
        </p:nvSpPr>
        <p:spPr>
          <a:xfrm>
            <a:off x="539640" y="1811880"/>
            <a:ext cx="8229240" cy="1616760"/>
          </a:xfrm>
          <a:prstGeom prst="rect">
            <a:avLst/>
          </a:prstGeom>
        </p:spPr>
        <p:txBody>
          <a:bodyPr wrap="none" lIns="0" tIns="0" rIns="0" bIns="0"/>
          <a:lstStyle/>
          <a:p>
            <a:endParaRPr/>
          </a:p>
        </p:txBody>
      </p:sp>
      <p:pic>
        <p:nvPicPr>
          <p:cNvPr id="841" name="Picture 840"/>
          <p:cNvPicPr/>
          <p:nvPr/>
        </p:nvPicPr>
        <p:blipFill>
          <a:blip r:embed="rId2"/>
          <a:stretch>
            <a:fillRect/>
          </a:stretch>
        </p:blipFill>
        <p:spPr>
          <a:xfrm>
            <a:off x="3640680" y="1811520"/>
            <a:ext cx="2026440" cy="1616760"/>
          </a:xfrm>
          <a:prstGeom prst="rect">
            <a:avLst/>
          </a:prstGeom>
          <a:ln>
            <a:noFill/>
          </a:ln>
        </p:spPr>
      </p:pic>
      <p:pic>
        <p:nvPicPr>
          <p:cNvPr id="842" name="Picture 841"/>
          <p:cNvPicPr/>
          <p:nvPr/>
        </p:nvPicPr>
        <p:blipFill>
          <a:blip r:embed="rId2"/>
          <a:stretch>
            <a:fillRect/>
          </a:stretch>
        </p:blipFill>
        <p:spPr>
          <a:xfrm>
            <a:off x="3640680" y="1811520"/>
            <a:ext cx="2026440" cy="1616760"/>
          </a:xfrm>
          <a:prstGeom prst="rect">
            <a:avLst/>
          </a:prstGeom>
          <a:ln>
            <a:noFill/>
          </a:ln>
        </p:spPr>
      </p:pic>
    </p:spTree>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851" name="PlaceHolder 1"/>
          <p:cNvSpPr>
            <a:spLocks noGrp="1"/>
          </p:cNvSpPr>
          <p:nvPr>
            <p:ph type="title"/>
          </p:nvPr>
        </p:nvSpPr>
        <p:spPr>
          <a:xfrm>
            <a:off x="539640" y="1235880"/>
            <a:ext cx="8229240" cy="711000"/>
          </a:xfrm>
          <a:prstGeom prst="rect">
            <a:avLst/>
          </a:prstGeom>
        </p:spPr>
        <p:txBody>
          <a:bodyPr wrap="none" lIns="0" tIns="0" rIns="0" bIns="0" anchor="ctr"/>
          <a:lstStyle/>
          <a:p>
            <a:endParaRPr/>
          </a:p>
        </p:txBody>
      </p:sp>
      <p:sp>
        <p:nvSpPr>
          <p:cNvPr id="852" name="PlaceHolder 2"/>
          <p:cNvSpPr>
            <a:spLocks noGrp="1"/>
          </p:cNvSpPr>
          <p:nvPr>
            <p:ph type="subTitle"/>
          </p:nvPr>
        </p:nvSpPr>
        <p:spPr>
          <a:xfrm>
            <a:off x="539640" y="1811880"/>
            <a:ext cx="8229240" cy="1617120"/>
          </a:xfrm>
          <a:prstGeom prst="rect">
            <a:avLst/>
          </a:prstGeom>
        </p:spPr>
        <p:txBody>
          <a:bodyPr wrap="none" lIns="0" tIns="0" rIns="0" bIns="0" anchor="ctr"/>
          <a:lstStyle/>
          <a:p>
            <a:pPr algn="ctr"/>
            <a:endParaRPr/>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853" name="PlaceHolder 1"/>
          <p:cNvSpPr>
            <a:spLocks noGrp="1"/>
          </p:cNvSpPr>
          <p:nvPr>
            <p:ph type="title"/>
          </p:nvPr>
        </p:nvSpPr>
        <p:spPr>
          <a:xfrm>
            <a:off x="539640" y="1235880"/>
            <a:ext cx="8229240" cy="711000"/>
          </a:xfrm>
          <a:prstGeom prst="rect">
            <a:avLst/>
          </a:prstGeom>
        </p:spPr>
        <p:txBody>
          <a:bodyPr wrap="none" lIns="0" tIns="0" rIns="0" bIns="0" anchor="ctr"/>
          <a:lstStyle/>
          <a:p>
            <a:endParaRPr/>
          </a:p>
        </p:txBody>
      </p:sp>
      <p:sp>
        <p:nvSpPr>
          <p:cNvPr id="854" name="PlaceHolder 2"/>
          <p:cNvSpPr>
            <a:spLocks noGrp="1"/>
          </p:cNvSpPr>
          <p:nvPr>
            <p:ph type="body"/>
          </p:nvPr>
        </p:nvSpPr>
        <p:spPr>
          <a:xfrm>
            <a:off x="539640" y="1811880"/>
            <a:ext cx="8229240" cy="1616760"/>
          </a:xfrm>
          <a:prstGeom prst="rect">
            <a:avLst/>
          </a:prstGeom>
        </p:spPr>
        <p:txBody>
          <a:bodyPr wrap="none" lIns="0" tIns="0" rIns="0" bIns="0"/>
          <a:lstStyle/>
          <a:p>
            <a:endParaRPr/>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855" name="PlaceHolder 1"/>
          <p:cNvSpPr>
            <a:spLocks noGrp="1"/>
          </p:cNvSpPr>
          <p:nvPr>
            <p:ph type="title"/>
          </p:nvPr>
        </p:nvSpPr>
        <p:spPr>
          <a:xfrm>
            <a:off x="539640" y="1235880"/>
            <a:ext cx="8229240" cy="711000"/>
          </a:xfrm>
          <a:prstGeom prst="rect">
            <a:avLst/>
          </a:prstGeom>
        </p:spPr>
        <p:txBody>
          <a:bodyPr wrap="none" lIns="0" tIns="0" rIns="0" bIns="0" anchor="ctr"/>
          <a:lstStyle/>
          <a:p>
            <a:endParaRPr/>
          </a:p>
        </p:txBody>
      </p:sp>
      <p:sp>
        <p:nvSpPr>
          <p:cNvPr id="856" name="PlaceHolder 2"/>
          <p:cNvSpPr>
            <a:spLocks noGrp="1"/>
          </p:cNvSpPr>
          <p:nvPr>
            <p:ph type="body"/>
          </p:nvPr>
        </p:nvSpPr>
        <p:spPr>
          <a:xfrm>
            <a:off x="539640" y="1811880"/>
            <a:ext cx="4015800" cy="1616760"/>
          </a:xfrm>
          <a:prstGeom prst="rect">
            <a:avLst/>
          </a:prstGeom>
        </p:spPr>
        <p:txBody>
          <a:bodyPr wrap="none" lIns="0" tIns="0" rIns="0" bIns="0"/>
          <a:lstStyle/>
          <a:p>
            <a:endParaRPr/>
          </a:p>
        </p:txBody>
      </p:sp>
      <p:sp>
        <p:nvSpPr>
          <p:cNvPr id="857" name="PlaceHolder 3"/>
          <p:cNvSpPr>
            <a:spLocks noGrp="1"/>
          </p:cNvSpPr>
          <p:nvPr>
            <p:ph type="body"/>
          </p:nvPr>
        </p:nvSpPr>
        <p:spPr>
          <a:xfrm>
            <a:off x="4756680" y="1811880"/>
            <a:ext cx="4015800" cy="1616760"/>
          </a:xfrm>
          <a:prstGeom prst="rect">
            <a:avLst/>
          </a:prstGeom>
        </p:spPr>
        <p:txBody>
          <a:bodyPr wrap="none" lIns="0" tIns="0" rIns="0" bIns="0"/>
          <a:lstStyle/>
          <a:p>
            <a:endParaRPr/>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58" name="PlaceHolder 1"/>
          <p:cNvSpPr>
            <a:spLocks noGrp="1"/>
          </p:cNvSpPr>
          <p:nvPr>
            <p:ph type="title"/>
          </p:nvPr>
        </p:nvSpPr>
        <p:spPr>
          <a:xfrm>
            <a:off x="539640" y="1235880"/>
            <a:ext cx="8229240" cy="711000"/>
          </a:xfrm>
          <a:prstGeom prst="rect">
            <a:avLst/>
          </a:prstGeom>
        </p:spPr>
        <p:txBody>
          <a:bodyPr wrap="none" lIns="0" tIns="0" rIns="0" bIns="0" anchor="ctr"/>
          <a:lstStyle/>
          <a:p>
            <a:endParaRPr/>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859" name="PlaceHolder 1"/>
          <p:cNvSpPr>
            <a:spLocks noGrp="1"/>
          </p:cNvSpPr>
          <p:nvPr>
            <p:ph type="subTitle"/>
          </p:nvPr>
        </p:nvSpPr>
        <p:spPr>
          <a:xfrm>
            <a:off x="539640" y="1235880"/>
            <a:ext cx="8229240" cy="3295800"/>
          </a:xfrm>
          <a:prstGeom prst="rect">
            <a:avLst/>
          </a:prstGeom>
        </p:spPr>
        <p:txBody>
          <a:bodyPr wrap="none" lIns="0" tIns="0" rIns="0" bIns="0" anchor="ctr"/>
          <a:lstStyle/>
          <a:p>
            <a:pPr algn="ctr"/>
            <a:endParaRPr/>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860" name="PlaceHolder 1"/>
          <p:cNvSpPr>
            <a:spLocks noGrp="1"/>
          </p:cNvSpPr>
          <p:nvPr>
            <p:ph type="title"/>
          </p:nvPr>
        </p:nvSpPr>
        <p:spPr>
          <a:xfrm>
            <a:off x="539640" y="1235880"/>
            <a:ext cx="8229240" cy="711000"/>
          </a:xfrm>
          <a:prstGeom prst="rect">
            <a:avLst/>
          </a:prstGeom>
        </p:spPr>
        <p:txBody>
          <a:bodyPr wrap="none" lIns="0" tIns="0" rIns="0" bIns="0" anchor="ctr"/>
          <a:lstStyle/>
          <a:p>
            <a:endParaRPr/>
          </a:p>
        </p:txBody>
      </p:sp>
      <p:sp>
        <p:nvSpPr>
          <p:cNvPr id="861" name="PlaceHolder 2"/>
          <p:cNvSpPr>
            <a:spLocks noGrp="1"/>
          </p:cNvSpPr>
          <p:nvPr>
            <p:ph type="body"/>
          </p:nvPr>
        </p:nvSpPr>
        <p:spPr>
          <a:xfrm>
            <a:off x="539640" y="1811880"/>
            <a:ext cx="4015800" cy="771120"/>
          </a:xfrm>
          <a:prstGeom prst="rect">
            <a:avLst/>
          </a:prstGeom>
        </p:spPr>
        <p:txBody>
          <a:bodyPr wrap="none" lIns="0" tIns="0" rIns="0" bIns="0"/>
          <a:lstStyle/>
          <a:p>
            <a:endParaRPr/>
          </a:p>
        </p:txBody>
      </p:sp>
      <p:sp>
        <p:nvSpPr>
          <p:cNvPr id="862" name="PlaceHolder 3"/>
          <p:cNvSpPr>
            <a:spLocks noGrp="1"/>
          </p:cNvSpPr>
          <p:nvPr>
            <p:ph type="body"/>
          </p:nvPr>
        </p:nvSpPr>
        <p:spPr>
          <a:xfrm>
            <a:off x="539640" y="2656800"/>
            <a:ext cx="4015800" cy="771120"/>
          </a:xfrm>
          <a:prstGeom prst="rect">
            <a:avLst/>
          </a:prstGeom>
        </p:spPr>
        <p:txBody>
          <a:bodyPr wrap="none" lIns="0" tIns="0" rIns="0" bIns="0"/>
          <a:lstStyle/>
          <a:p>
            <a:endParaRPr/>
          </a:p>
        </p:txBody>
      </p:sp>
      <p:sp>
        <p:nvSpPr>
          <p:cNvPr id="863" name="PlaceHolder 4"/>
          <p:cNvSpPr>
            <a:spLocks noGrp="1"/>
          </p:cNvSpPr>
          <p:nvPr>
            <p:ph type="body"/>
          </p:nvPr>
        </p:nvSpPr>
        <p:spPr>
          <a:xfrm>
            <a:off x="4756680" y="1811880"/>
            <a:ext cx="4015800" cy="1616760"/>
          </a:xfrm>
          <a:prstGeom prst="rect">
            <a:avLst/>
          </a:prstGeom>
        </p:spPr>
        <p:txBody>
          <a:bodyPr wrap="none" lIns="0" tIns="0" rIns="0" bIns="0"/>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83" name="PlaceHolder 1"/>
          <p:cNvSpPr>
            <a:spLocks noGrp="1"/>
          </p:cNvSpPr>
          <p:nvPr>
            <p:ph type="title"/>
          </p:nvPr>
        </p:nvSpPr>
        <p:spPr>
          <a:xfrm>
            <a:off x="539640" y="1235880"/>
            <a:ext cx="8229240" cy="711000"/>
          </a:xfrm>
          <a:prstGeom prst="rect">
            <a:avLst/>
          </a:prstGeom>
        </p:spPr>
        <p:txBody>
          <a:bodyPr wrap="none" lIns="0" tIns="0" rIns="0" bIns="0" anchor="ctr"/>
          <a:lstStyle/>
          <a:p>
            <a:endParaRPr/>
          </a:p>
        </p:txBody>
      </p:sp>
      <p:sp>
        <p:nvSpPr>
          <p:cNvPr id="84" name="PlaceHolder 2"/>
          <p:cNvSpPr>
            <a:spLocks noGrp="1"/>
          </p:cNvSpPr>
          <p:nvPr>
            <p:ph type="subTitle"/>
          </p:nvPr>
        </p:nvSpPr>
        <p:spPr>
          <a:xfrm>
            <a:off x="539640" y="1811880"/>
            <a:ext cx="8229240" cy="1617120"/>
          </a:xfrm>
          <a:prstGeom prst="rect">
            <a:avLst/>
          </a:prstGeom>
        </p:spPr>
        <p:txBody>
          <a:bodyPr wrap="none" lIns="0" tIns="0" rIns="0" bIns="0" anchor="ctr"/>
          <a:lstStyle/>
          <a:p>
            <a:pPr algn="ctr"/>
            <a:endParaRPr/>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864" name="PlaceHolder 1"/>
          <p:cNvSpPr>
            <a:spLocks noGrp="1"/>
          </p:cNvSpPr>
          <p:nvPr>
            <p:ph type="title"/>
          </p:nvPr>
        </p:nvSpPr>
        <p:spPr>
          <a:xfrm>
            <a:off x="539640" y="1235880"/>
            <a:ext cx="8229240" cy="711000"/>
          </a:xfrm>
          <a:prstGeom prst="rect">
            <a:avLst/>
          </a:prstGeom>
        </p:spPr>
        <p:txBody>
          <a:bodyPr wrap="none" lIns="0" tIns="0" rIns="0" bIns="0" anchor="ctr"/>
          <a:lstStyle/>
          <a:p>
            <a:endParaRPr/>
          </a:p>
        </p:txBody>
      </p:sp>
      <p:sp>
        <p:nvSpPr>
          <p:cNvPr id="865" name="PlaceHolder 2"/>
          <p:cNvSpPr>
            <a:spLocks noGrp="1"/>
          </p:cNvSpPr>
          <p:nvPr>
            <p:ph type="body"/>
          </p:nvPr>
        </p:nvSpPr>
        <p:spPr>
          <a:xfrm>
            <a:off x="539640" y="1811880"/>
            <a:ext cx="4015800" cy="1616760"/>
          </a:xfrm>
          <a:prstGeom prst="rect">
            <a:avLst/>
          </a:prstGeom>
        </p:spPr>
        <p:txBody>
          <a:bodyPr wrap="none" lIns="0" tIns="0" rIns="0" bIns="0"/>
          <a:lstStyle/>
          <a:p>
            <a:endParaRPr/>
          </a:p>
        </p:txBody>
      </p:sp>
      <p:sp>
        <p:nvSpPr>
          <p:cNvPr id="866" name="PlaceHolder 3"/>
          <p:cNvSpPr>
            <a:spLocks noGrp="1"/>
          </p:cNvSpPr>
          <p:nvPr>
            <p:ph type="body"/>
          </p:nvPr>
        </p:nvSpPr>
        <p:spPr>
          <a:xfrm>
            <a:off x="4756680" y="1811880"/>
            <a:ext cx="4015800" cy="771120"/>
          </a:xfrm>
          <a:prstGeom prst="rect">
            <a:avLst/>
          </a:prstGeom>
        </p:spPr>
        <p:txBody>
          <a:bodyPr wrap="none" lIns="0" tIns="0" rIns="0" bIns="0"/>
          <a:lstStyle/>
          <a:p>
            <a:endParaRPr/>
          </a:p>
        </p:txBody>
      </p:sp>
      <p:sp>
        <p:nvSpPr>
          <p:cNvPr id="867" name="PlaceHolder 4"/>
          <p:cNvSpPr>
            <a:spLocks noGrp="1"/>
          </p:cNvSpPr>
          <p:nvPr>
            <p:ph type="body"/>
          </p:nvPr>
        </p:nvSpPr>
        <p:spPr>
          <a:xfrm>
            <a:off x="4756680" y="2656800"/>
            <a:ext cx="4015800" cy="771120"/>
          </a:xfrm>
          <a:prstGeom prst="rect">
            <a:avLst/>
          </a:prstGeom>
        </p:spPr>
        <p:txBody>
          <a:bodyPr wrap="none" lIns="0" tIns="0" rIns="0" bIns="0"/>
          <a:lstStyle/>
          <a:p>
            <a:endParaRPr/>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868" name="PlaceHolder 1"/>
          <p:cNvSpPr>
            <a:spLocks noGrp="1"/>
          </p:cNvSpPr>
          <p:nvPr>
            <p:ph type="title"/>
          </p:nvPr>
        </p:nvSpPr>
        <p:spPr>
          <a:xfrm>
            <a:off x="539640" y="1235880"/>
            <a:ext cx="8229240" cy="711000"/>
          </a:xfrm>
          <a:prstGeom prst="rect">
            <a:avLst/>
          </a:prstGeom>
        </p:spPr>
        <p:txBody>
          <a:bodyPr wrap="none" lIns="0" tIns="0" rIns="0" bIns="0" anchor="ctr"/>
          <a:lstStyle/>
          <a:p>
            <a:endParaRPr/>
          </a:p>
        </p:txBody>
      </p:sp>
      <p:sp>
        <p:nvSpPr>
          <p:cNvPr id="869" name="PlaceHolder 2"/>
          <p:cNvSpPr>
            <a:spLocks noGrp="1"/>
          </p:cNvSpPr>
          <p:nvPr>
            <p:ph type="body"/>
          </p:nvPr>
        </p:nvSpPr>
        <p:spPr>
          <a:xfrm>
            <a:off x="539640" y="1811880"/>
            <a:ext cx="4015800" cy="771120"/>
          </a:xfrm>
          <a:prstGeom prst="rect">
            <a:avLst/>
          </a:prstGeom>
        </p:spPr>
        <p:txBody>
          <a:bodyPr wrap="none" lIns="0" tIns="0" rIns="0" bIns="0"/>
          <a:lstStyle/>
          <a:p>
            <a:endParaRPr/>
          </a:p>
        </p:txBody>
      </p:sp>
      <p:sp>
        <p:nvSpPr>
          <p:cNvPr id="870" name="PlaceHolder 3"/>
          <p:cNvSpPr>
            <a:spLocks noGrp="1"/>
          </p:cNvSpPr>
          <p:nvPr>
            <p:ph type="body"/>
          </p:nvPr>
        </p:nvSpPr>
        <p:spPr>
          <a:xfrm>
            <a:off x="4756680" y="1811880"/>
            <a:ext cx="4015800" cy="771120"/>
          </a:xfrm>
          <a:prstGeom prst="rect">
            <a:avLst/>
          </a:prstGeom>
        </p:spPr>
        <p:txBody>
          <a:bodyPr wrap="none" lIns="0" tIns="0" rIns="0" bIns="0"/>
          <a:lstStyle/>
          <a:p>
            <a:endParaRPr/>
          </a:p>
        </p:txBody>
      </p:sp>
      <p:sp>
        <p:nvSpPr>
          <p:cNvPr id="871" name="PlaceHolder 4"/>
          <p:cNvSpPr>
            <a:spLocks noGrp="1"/>
          </p:cNvSpPr>
          <p:nvPr>
            <p:ph type="body"/>
          </p:nvPr>
        </p:nvSpPr>
        <p:spPr>
          <a:xfrm>
            <a:off x="539640" y="2656800"/>
            <a:ext cx="8229240" cy="771120"/>
          </a:xfrm>
          <a:prstGeom prst="rect">
            <a:avLst/>
          </a:prstGeom>
        </p:spPr>
        <p:txBody>
          <a:bodyPr wrap="none" lIns="0" tIns="0" rIns="0" bIns="0"/>
          <a:lstStyle/>
          <a:p>
            <a:endParaRPr/>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872" name="PlaceHolder 1"/>
          <p:cNvSpPr>
            <a:spLocks noGrp="1"/>
          </p:cNvSpPr>
          <p:nvPr>
            <p:ph type="title"/>
          </p:nvPr>
        </p:nvSpPr>
        <p:spPr>
          <a:xfrm>
            <a:off x="539640" y="1235880"/>
            <a:ext cx="8229240" cy="711000"/>
          </a:xfrm>
          <a:prstGeom prst="rect">
            <a:avLst/>
          </a:prstGeom>
        </p:spPr>
        <p:txBody>
          <a:bodyPr wrap="none" lIns="0" tIns="0" rIns="0" bIns="0" anchor="ctr"/>
          <a:lstStyle/>
          <a:p>
            <a:endParaRPr/>
          </a:p>
        </p:txBody>
      </p:sp>
      <p:sp>
        <p:nvSpPr>
          <p:cNvPr id="873" name="PlaceHolder 2"/>
          <p:cNvSpPr>
            <a:spLocks noGrp="1"/>
          </p:cNvSpPr>
          <p:nvPr>
            <p:ph type="body"/>
          </p:nvPr>
        </p:nvSpPr>
        <p:spPr>
          <a:xfrm>
            <a:off x="539640" y="1811880"/>
            <a:ext cx="8229240" cy="771120"/>
          </a:xfrm>
          <a:prstGeom prst="rect">
            <a:avLst/>
          </a:prstGeom>
        </p:spPr>
        <p:txBody>
          <a:bodyPr wrap="none" lIns="0" tIns="0" rIns="0" bIns="0"/>
          <a:lstStyle/>
          <a:p>
            <a:endParaRPr/>
          </a:p>
        </p:txBody>
      </p:sp>
      <p:sp>
        <p:nvSpPr>
          <p:cNvPr id="874" name="PlaceHolder 3"/>
          <p:cNvSpPr>
            <a:spLocks noGrp="1"/>
          </p:cNvSpPr>
          <p:nvPr>
            <p:ph type="body"/>
          </p:nvPr>
        </p:nvSpPr>
        <p:spPr>
          <a:xfrm>
            <a:off x="539640" y="2656800"/>
            <a:ext cx="8229240" cy="771120"/>
          </a:xfrm>
          <a:prstGeom prst="rect">
            <a:avLst/>
          </a:prstGeom>
        </p:spPr>
        <p:txBody>
          <a:bodyPr wrap="none" lIns="0" tIns="0" rIns="0" bIns="0"/>
          <a:lstStyle/>
          <a:p>
            <a:endParaRPr/>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875" name="PlaceHolder 1"/>
          <p:cNvSpPr>
            <a:spLocks noGrp="1"/>
          </p:cNvSpPr>
          <p:nvPr>
            <p:ph type="title"/>
          </p:nvPr>
        </p:nvSpPr>
        <p:spPr>
          <a:xfrm>
            <a:off x="539640" y="1235880"/>
            <a:ext cx="8229240" cy="711000"/>
          </a:xfrm>
          <a:prstGeom prst="rect">
            <a:avLst/>
          </a:prstGeom>
        </p:spPr>
        <p:txBody>
          <a:bodyPr wrap="none" lIns="0" tIns="0" rIns="0" bIns="0" anchor="ctr"/>
          <a:lstStyle/>
          <a:p>
            <a:endParaRPr/>
          </a:p>
        </p:txBody>
      </p:sp>
      <p:sp>
        <p:nvSpPr>
          <p:cNvPr id="876" name="PlaceHolder 2"/>
          <p:cNvSpPr>
            <a:spLocks noGrp="1"/>
          </p:cNvSpPr>
          <p:nvPr>
            <p:ph type="body"/>
          </p:nvPr>
        </p:nvSpPr>
        <p:spPr>
          <a:xfrm>
            <a:off x="539640" y="1811880"/>
            <a:ext cx="4015800" cy="771120"/>
          </a:xfrm>
          <a:prstGeom prst="rect">
            <a:avLst/>
          </a:prstGeom>
        </p:spPr>
        <p:txBody>
          <a:bodyPr wrap="none" lIns="0" tIns="0" rIns="0" bIns="0"/>
          <a:lstStyle/>
          <a:p>
            <a:endParaRPr/>
          </a:p>
        </p:txBody>
      </p:sp>
      <p:sp>
        <p:nvSpPr>
          <p:cNvPr id="877" name="PlaceHolder 3"/>
          <p:cNvSpPr>
            <a:spLocks noGrp="1"/>
          </p:cNvSpPr>
          <p:nvPr>
            <p:ph type="body"/>
          </p:nvPr>
        </p:nvSpPr>
        <p:spPr>
          <a:xfrm>
            <a:off x="4756680" y="1811880"/>
            <a:ext cx="4015800" cy="771120"/>
          </a:xfrm>
          <a:prstGeom prst="rect">
            <a:avLst/>
          </a:prstGeom>
        </p:spPr>
        <p:txBody>
          <a:bodyPr wrap="none" lIns="0" tIns="0" rIns="0" bIns="0"/>
          <a:lstStyle/>
          <a:p>
            <a:endParaRPr/>
          </a:p>
        </p:txBody>
      </p:sp>
      <p:sp>
        <p:nvSpPr>
          <p:cNvPr id="878" name="PlaceHolder 4"/>
          <p:cNvSpPr>
            <a:spLocks noGrp="1"/>
          </p:cNvSpPr>
          <p:nvPr>
            <p:ph type="body"/>
          </p:nvPr>
        </p:nvSpPr>
        <p:spPr>
          <a:xfrm>
            <a:off x="4756680" y="2656800"/>
            <a:ext cx="4015800" cy="771120"/>
          </a:xfrm>
          <a:prstGeom prst="rect">
            <a:avLst/>
          </a:prstGeom>
        </p:spPr>
        <p:txBody>
          <a:bodyPr wrap="none" lIns="0" tIns="0" rIns="0" bIns="0"/>
          <a:lstStyle/>
          <a:p>
            <a:endParaRPr/>
          </a:p>
        </p:txBody>
      </p:sp>
      <p:sp>
        <p:nvSpPr>
          <p:cNvPr id="879" name="PlaceHolder 5"/>
          <p:cNvSpPr>
            <a:spLocks noGrp="1"/>
          </p:cNvSpPr>
          <p:nvPr>
            <p:ph type="body"/>
          </p:nvPr>
        </p:nvSpPr>
        <p:spPr>
          <a:xfrm>
            <a:off x="539640" y="2656800"/>
            <a:ext cx="4015800" cy="771120"/>
          </a:xfrm>
          <a:prstGeom prst="rect">
            <a:avLst/>
          </a:prstGeom>
        </p:spPr>
        <p:txBody>
          <a:bodyPr wrap="none" lIns="0" tIns="0" rIns="0" bIns="0"/>
          <a:lstStyle/>
          <a:p>
            <a:endParaRPr/>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880" name="PlaceHolder 1"/>
          <p:cNvSpPr>
            <a:spLocks noGrp="1"/>
          </p:cNvSpPr>
          <p:nvPr>
            <p:ph type="title"/>
          </p:nvPr>
        </p:nvSpPr>
        <p:spPr>
          <a:xfrm>
            <a:off x="539640" y="1235880"/>
            <a:ext cx="8229240" cy="711000"/>
          </a:xfrm>
          <a:prstGeom prst="rect">
            <a:avLst/>
          </a:prstGeom>
        </p:spPr>
        <p:txBody>
          <a:bodyPr wrap="none" lIns="0" tIns="0" rIns="0" bIns="0" anchor="ctr"/>
          <a:lstStyle/>
          <a:p>
            <a:endParaRPr/>
          </a:p>
        </p:txBody>
      </p:sp>
      <p:sp>
        <p:nvSpPr>
          <p:cNvPr id="881" name="PlaceHolder 2"/>
          <p:cNvSpPr>
            <a:spLocks noGrp="1"/>
          </p:cNvSpPr>
          <p:nvPr>
            <p:ph type="body"/>
          </p:nvPr>
        </p:nvSpPr>
        <p:spPr>
          <a:xfrm>
            <a:off x="539640" y="1811880"/>
            <a:ext cx="8229240" cy="1616760"/>
          </a:xfrm>
          <a:prstGeom prst="rect">
            <a:avLst/>
          </a:prstGeom>
        </p:spPr>
        <p:txBody>
          <a:bodyPr wrap="none" lIns="0" tIns="0" rIns="0" bIns="0"/>
          <a:lstStyle/>
          <a:p>
            <a:endParaRPr/>
          </a:p>
        </p:txBody>
      </p:sp>
      <p:sp>
        <p:nvSpPr>
          <p:cNvPr id="882" name="PlaceHolder 3"/>
          <p:cNvSpPr>
            <a:spLocks noGrp="1"/>
          </p:cNvSpPr>
          <p:nvPr>
            <p:ph type="body"/>
          </p:nvPr>
        </p:nvSpPr>
        <p:spPr>
          <a:xfrm>
            <a:off x="539640" y="1811880"/>
            <a:ext cx="8229240" cy="1616760"/>
          </a:xfrm>
          <a:prstGeom prst="rect">
            <a:avLst/>
          </a:prstGeom>
        </p:spPr>
        <p:txBody>
          <a:bodyPr wrap="none" lIns="0" tIns="0" rIns="0" bIns="0"/>
          <a:lstStyle/>
          <a:p>
            <a:endParaRPr/>
          </a:p>
        </p:txBody>
      </p:sp>
      <p:pic>
        <p:nvPicPr>
          <p:cNvPr id="883" name="Picture 882"/>
          <p:cNvPicPr/>
          <p:nvPr/>
        </p:nvPicPr>
        <p:blipFill>
          <a:blip r:embed="rId2"/>
          <a:stretch>
            <a:fillRect/>
          </a:stretch>
        </p:blipFill>
        <p:spPr>
          <a:xfrm>
            <a:off x="3640680" y="1811520"/>
            <a:ext cx="2026440" cy="1616760"/>
          </a:xfrm>
          <a:prstGeom prst="rect">
            <a:avLst/>
          </a:prstGeom>
          <a:ln>
            <a:noFill/>
          </a:ln>
        </p:spPr>
      </p:pic>
      <p:pic>
        <p:nvPicPr>
          <p:cNvPr id="884" name="Picture 883"/>
          <p:cNvPicPr/>
          <p:nvPr/>
        </p:nvPicPr>
        <p:blipFill>
          <a:blip r:embed="rId2"/>
          <a:stretch>
            <a:fillRect/>
          </a:stretch>
        </p:blipFill>
        <p:spPr>
          <a:xfrm>
            <a:off x="3640680" y="1811520"/>
            <a:ext cx="2026440" cy="1616760"/>
          </a:xfrm>
          <a:prstGeom prst="rect">
            <a:avLst/>
          </a:prstGeom>
          <a:ln>
            <a:noFill/>
          </a:ln>
        </p:spPr>
      </p:pic>
    </p:spTree>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893" name="PlaceHolder 1"/>
          <p:cNvSpPr>
            <a:spLocks noGrp="1"/>
          </p:cNvSpPr>
          <p:nvPr>
            <p:ph type="title"/>
          </p:nvPr>
        </p:nvSpPr>
        <p:spPr>
          <a:xfrm>
            <a:off x="539640" y="1235880"/>
            <a:ext cx="8229240" cy="711000"/>
          </a:xfrm>
          <a:prstGeom prst="rect">
            <a:avLst/>
          </a:prstGeom>
        </p:spPr>
        <p:txBody>
          <a:bodyPr wrap="none" lIns="0" tIns="0" rIns="0" bIns="0" anchor="ctr"/>
          <a:lstStyle/>
          <a:p>
            <a:endParaRPr/>
          </a:p>
        </p:txBody>
      </p:sp>
      <p:sp>
        <p:nvSpPr>
          <p:cNvPr id="894" name="PlaceHolder 2"/>
          <p:cNvSpPr>
            <a:spLocks noGrp="1"/>
          </p:cNvSpPr>
          <p:nvPr>
            <p:ph type="subTitle"/>
          </p:nvPr>
        </p:nvSpPr>
        <p:spPr>
          <a:xfrm>
            <a:off x="539640" y="1811880"/>
            <a:ext cx="8229240" cy="1617120"/>
          </a:xfrm>
          <a:prstGeom prst="rect">
            <a:avLst/>
          </a:prstGeom>
        </p:spPr>
        <p:txBody>
          <a:bodyPr wrap="none" lIns="0" tIns="0" rIns="0" bIns="0" anchor="ctr"/>
          <a:lstStyle/>
          <a:p>
            <a:pPr algn="ctr"/>
            <a:endParaRPr/>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895" name="PlaceHolder 1"/>
          <p:cNvSpPr>
            <a:spLocks noGrp="1"/>
          </p:cNvSpPr>
          <p:nvPr>
            <p:ph type="title"/>
          </p:nvPr>
        </p:nvSpPr>
        <p:spPr>
          <a:xfrm>
            <a:off x="539640" y="1235880"/>
            <a:ext cx="8229240" cy="711000"/>
          </a:xfrm>
          <a:prstGeom prst="rect">
            <a:avLst/>
          </a:prstGeom>
        </p:spPr>
        <p:txBody>
          <a:bodyPr wrap="none" lIns="0" tIns="0" rIns="0" bIns="0" anchor="ctr"/>
          <a:lstStyle/>
          <a:p>
            <a:endParaRPr/>
          </a:p>
        </p:txBody>
      </p:sp>
      <p:sp>
        <p:nvSpPr>
          <p:cNvPr id="896" name="PlaceHolder 2"/>
          <p:cNvSpPr>
            <a:spLocks noGrp="1"/>
          </p:cNvSpPr>
          <p:nvPr>
            <p:ph type="body"/>
          </p:nvPr>
        </p:nvSpPr>
        <p:spPr>
          <a:xfrm>
            <a:off x="539640" y="1811880"/>
            <a:ext cx="8229240" cy="1616760"/>
          </a:xfrm>
          <a:prstGeom prst="rect">
            <a:avLst/>
          </a:prstGeom>
        </p:spPr>
        <p:txBody>
          <a:bodyPr wrap="none" lIns="0" tIns="0" rIns="0" bIns="0"/>
          <a:lstStyle/>
          <a:p>
            <a:endParaRPr/>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897" name="PlaceHolder 1"/>
          <p:cNvSpPr>
            <a:spLocks noGrp="1"/>
          </p:cNvSpPr>
          <p:nvPr>
            <p:ph type="title"/>
          </p:nvPr>
        </p:nvSpPr>
        <p:spPr>
          <a:xfrm>
            <a:off x="539640" y="1235880"/>
            <a:ext cx="8229240" cy="711000"/>
          </a:xfrm>
          <a:prstGeom prst="rect">
            <a:avLst/>
          </a:prstGeom>
        </p:spPr>
        <p:txBody>
          <a:bodyPr wrap="none" lIns="0" tIns="0" rIns="0" bIns="0" anchor="ctr"/>
          <a:lstStyle/>
          <a:p>
            <a:endParaRPr/>
          </a:p>
        </p:txBody>
      </p:sp>
      <p:sp>
        <p:nvSpPr>
          <p:cNvPr id="898" name="PlaceHolder 2"/>
          <p:cNvSpPr>
            <a:spLocks noGrp="1"/>
          </p:cNvSpPr>
          <p:nvPr>
            <p:ph type="body"/>
          </p:nvPr>
        </p:nvSpPr>
        <p:spPr>
          <a:xfrm>
            <a:off x="539640" y="1811880"/>
            <a:ext cx="4015800" cy="1616760"/>
          </a:xfrm>
          <a:prstGeom prst="rect">
            <a:avLst/>
          </a:prstGeom>
        </p:spPr>
        <p:txBody>
          <a:bodyPr wrap="none" lIns="0" tIns="0" rIns="0" bIns="0"/>
          <a:lstStyle/>
          <a:p>
            <a:endParaRPr/>
          </a:p>
        </p:txBody>
      </p:sp>
      <p:sp>
        <p:nvSpPr>
          <p:cNvPr id="899" name="PlaceHolder 3"/>
          <p:cNvSpPr>
            <a:spLocks noGrp="1"/>
          </p:cNvSpPr>
          <p:nvPr>
            <p:ph type="body"/>
          </p:nvPr>
        </p:nvSpPr>
        <p:spPr>
          <a:xfrm>
            <a:off x="4756680" y="1811880"/>
            <a:ext cx="4015800" cy="1616760"/>
          </a:xfrm>
          <a:prstGeom prst="rect">
            <a:avLst/>
          </a:prstGeom>
        </p:spPr>
        <p:txBody>
          <a:bodyPr wrap="none" lIns="0" tIns="0" rIns="0" bIns="0"/>
          <a:lstStyle/>
          <a:p>
            <a:endParaRPr/>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00" name="PlaceHolder 1"/>
          <p:cNvSpPr>
            <a:spLocks noGrp="1"/>
          </p:cNvSpPr>
          <p:nvPr>
            <p:ph type="title"/>
          </p:nvPr>
        </p:nvSpPr>
        <p:spPr>
          <a:xfrm>
            <a:off x="539640" y="1235880"/>
            <a:ext cx="8229240" cy="711000"/>
          </a:xfrm>
          <a:prstGeom prst="rect">
            <a:avLst/>
          </a:prstGeom>
        </p:spPr>
        <p:txBody>
          <a:bodyPr wrap="none" lIns="0" tIns="0" rIns="0" bIns="0" anchor="ct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85" name="PlaceHolder 1"/>
          <p:cNvSpPr>
            <a:spLocks noGrp="1"/>
          </p:cNvSpPr>
          <p:nvPr>
            <p:ph type="title"/>
          </p:nvPr>
        </p:nvSpPr>
        <p:spPr>
          <a:xfrm>
            <a:off x="539640" y="1235880"/>
            <a:ext cx="8229240" cy="711000"/>
          </a:xfrm>
          <a:prstGeom prst="rect">
            <a:avLst/>
          </a:prstGeom>
        </p:spPr>
        <p:txBody>
          <a:bodyPr wrap="none" lIns="0" tIns="0" rIns="0" bIns="0" anchor="ctr"/>
          <a:lstStyle/>
          <a:p>
            <a:endParaRPr/>
          </a:p>
        </p:txBody>
      </p:sp>
      <p:sp>
        <p:nvSpPr>
          <p:cNvPr id="86" name="PlaceHolder 2"/>
          <p:cNvSpPr>
            <a:spLocks noGrp="1"/>
          </p:cNvSpPr>
          <p:nvPr>
            <p:ph type="body"/>
          </p:nvPr>
        </p:nvSpPr>
        <p:spPr>
          <a:xfrm>
            <a:off x="539640" y="1811880"/>
            <a:ext cx="8229240" cy="1616760"/>
          </a:xfrm>
          <a:prstGeom prst="rect">
            <a:avLst/>
          </a:prstGeom>
        </p:spPr>
        <p:txBody>
          <a:bodyPr wrap="none" lIns="0" tIns="0" rIns="0" bIns="0"/>
          <a:lstStyle/>
          <a:p>
            <a:endParaRPr/>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901" name="PlaceHolder 1"/>
          <p:cNvSpPr>
            <a:spLocks noGrp="1"/>
          </p:cNvSpPr>
          <p:nvPr>
            <p:ph type="subTitle"/>
          </p:nvPr>
        </p:nvSpPr>
        <p:spPr>
          <a:xfrm>
            <a:off x="539640" y="1235880"/>
            <a:ext cx="8229240" cy="3295800"/>
          </a:xfrm>
          <a:prstGeom prst="rect">
            <a:avLst/>
          </a:prstGeom>
        </p:spPr>
        <p:txBody>
          <a:bodyPr wrap="none" lIns="0" tIns="0" rIns="0" bIns="0" anchor="ctr"/>
          <a:lstStyle/>
          <a:p>
            <a:pPr algn="ctr"/>
            <a:endParaRPr/>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902" name="PlaceHolder 1"/>
          <p:cNvSpPr>
            <a:spLocks noGrp="1"/>
          </p:cNvSpPr>
          <p:nvPr>
            <p:ph type="title"/>
          </p:nvPr>
        </p:nvSpPr>
        <p:spPr>
          <a:xfrm>
            <a:off x="539640" y="1235880"/>
            <a:ext cx="8229240" cy="711000"/>
          </a:xfrm>
          <a:prstGeom prst="rect">
            <a:avLst/>
          </a:prstGeom>
        </p:spPr>
        <p:txBody>
          <a:bodyPr wrap="none" lIns="0" tIns="0" rIns="0" bIns="0" anchor="ctr"/>
          <a:lstStyle/>
          <a:p>
            <a:endParaRPr/>
          </a:p>
        </p:txBody>
      </p:sp>
      <p:sp>
        <p:nvSpPr>
          <p:cNvPr id="903" name="PlaceHolder 2"/>
          <p:cNvSpPr>
            <a:spLocks noGrp="1"/>
          </p:cNvSpPr>
          <p:nvPr>
            <p:ph type="body"/>
          </p:nvPr>
        </p:nvSpPr>
        <p:spPr>
          <a:xfrm>
            <a:off x="539640" y="1811880"/>
            <a:ext cx="4015800" cy="771120"/>
          </a:xfrm>
          <a:prstGeom prst="rect">
            <a:avLst/>
          </a:prstGeom>
        </p:spPr>
        <p:txBody>
          <a:bodyPr wrap="none" lIns="0" tIns="0" rIns="0" bIns="0"/>
          <a:lstStyle/>
          <a:p>
            <a:endParaRPr/>
          </a:p>
        </p:txBody>
      </p:sp>
      <p:sp>
        <p:nvSpPr>
          <p:cNvPr id="904" name="PlaceHolder 3"/>
          <p:cNvSpPr>
            <a:spLocks noGrp="1"/>
          </p:cNvSpPr>
          <p:nvPr>
            <p:ph type="body"/>
          </p:nvPr>
        </p:nvSpPr>
        <p:spPr>
          <a:xfrm>
            <a:off x="539640" y="2656800"/>
            <a:ext cx="4015800" cy="771120"/>
          </a:xfrm>
          <a:prstGeom prst="rect">
            <a:avLst/>
          </a:prstGeom>
        </p:spPr>
        <p:txBody>
          <a:bodyPr wrap="none" lIns="0" tIns="0" rIns="0" bIns="0"/>
          <a:lstStyle/>
          <a:p>
            <a:endParaRPr/>
          </a:p>
        </p:txBody>
      </p:sp>
      <p:sp>
        <p:nvSpPr>
          <p:cNvPr id="905" name="PlaceHolder 4"/>
          <p:cNvSpPr>
            <a:spLocks noGrp="1"/>
          </p:cNvSpPr>
          <p:nvPr>
            <p:ph type="body"/>
          </p:nvPr>
        </p:nvSpPr>
        <p:spPr>
          <a:xfrm>
            <a:off x="4756680" y="1811880"/>
            <a:ext cx="4015800" cy="1616760"/>
          </a:xfrm>
          <a:prstGeom prst="rect">
            <a:avLst/>
          </a:prstGeom>
        </p:spPr>
        <p:txBody>
          <a:bodyPr wrap="none" lIns="0" tIns="0" rIns="0" bIns="0"/>
          <a:lstStyle/>
          <a:p>
            <a:endParaRPr/>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906" name="PlaceHolder 1"/>
          <p:cNvSpPr>
            <a:spLocks noGrp="1"/>
          </p:cNvSpPr>
          <p:nvPr>
            <p:ph type="title"/>
          </p:nvPr>
        </p:nvSpPr>
        <p:spPr>
          <a:xfrm>
            <a:off x="539640" y="1235880"/>
            <a:ext cx="8229240" cy="711000"/>
          </a:xfrm>
          <a:prstGeom prst="rect">
            <a:avLst/>
          </a:prstGeom>
        </p:spPr>
        <p:txBody>
          <a:bodyPr wrap="none" lIns="0" tIns="0" rIns="0" bIns="0" anchor="ctr"/>
          <a:lstStyle/>
          <a:p>
            <a:endParaRPr/>
          </a:p>
        </p:txBody>
      </p:sp>
      <p:sp>
        <p:nvSpPr>
          <p:cNvPr id="907" name="PlaceHolder 2"/>
          <p:cNvSpPr>
            <a:spLocks noGrp="1"/>
          </p:cNvSpPr>
          <p:nvPr>
            <p:ph type="body"/>
          </p:nvPr>
        </p:nvSpPr>
        <p:spPr>
          <a:xfrm>
            <a:off x="539640" y="1811880"/>
            <a:ext cx="4015800" cy="1616760"/>
          </a:xfrm>
          <a:prstGeom prst="rect">
            <a:avLst/>
          </a:prstGeom>
        </p:spPr>
        <p:txBody>
          <a:bodyPr wrap="none" lIns="0" tIns="0" rIns="0" bIns="0"/>
          <a:lstStyle/>
          <a:p>
            <a:endParaRPr/>
          </a:p>
        </p:txBody>
      </p:sp>
      <p:sp>
        <p:nvSpPr>
          <p:cNvPr id="908" name="PlaceHolder 3"/>
          <p:cNvSpPr>
            <a:spLocks noGrp="1"/>
          </p:cNvSpPr>
          <p:nvPr>
            <p:ph type="body"/>
          </p:nvPr>
        </p:nvSpPr>
        <p:spPr>
          <a:xfrm>
            <a:off x="4756680" y="1811880"/>
            <a:ext cx="4015800" cy="771120"/>
          </a:xfrm>
          <a:prstGeom prst="rect">
            <a:avLst/>
          </a:prstGeom>
        </p:spPr>
        <p:txBody>
          <a:bodyPr wrap="none" lIns="0" tIns="0" rIns="0" bIns="0"/>
          <a:lstStyle/>
          <a:p>
            <a:endParaRPr/>
          </a:p>
        </p:txBody>
      </p:sp>
      <p:sp>
        <p:nvSpPr>
          <p:cNvPr id="909" name="PlaceHolder 4"/>
          <p:cNvSpPr>
            <a:spLocks noGrp="1"/>
          </p:cNvSpPr>
          <p:nvPr>
            <p:ph type="body"/>
          </p:nvPr>
        </p:nvSpPr>
        <p:spPr>
          <a:xfrm>
            <a:off x="4756680" y="2656800"/>
            <a:ext cx="4015800" cy="771120"/>
          </a:xfrm>
          <a:prstGeom prst="rect">
            <a:avLst/>
          </a:prstGeom>
        </p:spPr>
        <p:txBody>
          <a:bodyPr wrap="none" lIns="0" tIns="0" rIns="0" bIns="0"/>
          <a:lstStyle/>
          <a:p>
            <a:endParaRPr/>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910" name="PlaceHolder 1"/>
          <p:cNvSpPr>
            <a:spLocks noGrp="1"/>
          </p:cNvSpPr>
          <p:nvPr>
            <p:ph type="title"/>
          </p:nvPr>
        </p:nvSpPr>
        <p:spPr>
          <a:xfrm>
            <a:off x="539640" y="1235880"/>
            <a:ext cx="8229240" cy="711000"/>
          </a:xfrm>
          <a:prstGeom prst="rect">
            <a:avLst/>
          </a:prstGeom>
        </p:spPr>
        <p:txBody>
          <a:bodyPr wrap="none" lIns="0" tIns="0" rIns="0" bIns="0" anchor="ctr"/>
          <a:lstStyle/>
          <a:p>
            <a:endParaRPr/>
          </a:p>
        </p:txBody>
      </p:sp>
      <p:sp>
        <p:nvSpPr>
          <p:cNvPr id="911" name="PlaceHolder 2"/>
          <p:cNvSpPr>
            <a:spLocks noGrp="1"/>
          </p:cNvSpPr>
          <p:nvPr>
            <p:ph type="body"/>
          </p:nvPr>
        </p:nvSpPr>
        <p:spPr>
          <a:xfrm>
            <a:off x="539640" y="1811880"/>
            <a:ext cx="4015800" cy="771120"/>
          </a:xfrm>
          <a:prstGeom prst="rect">
            <a:avLst/>
          </a:prstGeom>
        </p:spPr>
        <p:txBody>
          <a:bodyPr wrap="none" lIns="0" tIns="0" rIns="0" bIns="0"/>
          <a:lstStyle/>
          <a:p>
            <a:endParaRPr/>
          </a:p>
        </p:txBody>
      </p:sp>
      <p:sp>
        <p:nvSpPr>
          <p:cNvPr id="912" name="PlaceHolder 3"/>
          <p:cNvSpPr>
            <a:spLocks noGrp="1"/>
          </p:cNvSpPr>
          <p:nvPr>
            <p:ph type="body"/>
          </p:nvPr>
        </p:nvSpPr>
        <p:spPr>
          <a:xfrm>
            <a:off x="4756680" y="1811880"/>
            <a:ext cx="4015800" cy="771120"/>
          </a:xfrm>
          <a:prstGeom prst="rect">
            <a:avLst/>
          </a:prstGeom>
        </p:spPr>
        <p:txBody>
          <a:bodyPr wrap="none" lIns="0" tIns="0" rIns="0" bIns="0"/>
          <a:lstStyle/>
          <a:p>
            <a:endParaRPr/>
          </a:p>
        </p:txBody>
      </p:sp>
      <p:sp>
        <p:nvSpPr>
          <p:cNvPr id="913" name="PlaceHolder 4"/>
          <p:cNvSpPr>
            <a:spLocks noGrp="1"/>
          </p:cNvSpPr>
          <p:nvPr>
            <p:ph type="body"/>
          </p:nvPr>
        </p:nvSpPr>
        <p:spPr>
          <a:xfrm>
            <a:off x="539640" y="2656800"/>
            <a:ext cx="8229240" cy="771120"/>
          </a:xfrm>
          <a:prstGeom prst="rect">
            <a:avLst/>
          </a:prstGeom>
        </p:spPr>
        <p:txBody>
          <a:bodyPr wrap="none" lIns="0" tIns="0" rIns="0" bIns="0"/>
          <a:lstStyle/>
          <a:p>
            <a:endParaRPr/>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914" name="PlaceHolder 1"/>
          <p:cNvSpPr>
            <a:spLocks noGrp="1"/>
          </p:cNvSpPr>
          <p:nvPr>
            <p:ph type="title"/>
          </p:nvPr>
        </p:nvSpPr>
        <p:spPr>
          <a:xfrm>
            <a:off x="539640" y="1235880"/>
            <a:ext cx="8229240" cy="711000"/>
          </a:xfrm>
          <a:prstGeom prst="rect">
            <a:avLst/>
          </a:prstGeom>
        </p:spPr>
        <p:txBody>
          <a:bodyPr wrap="none" lIns="0" tIns="0" rIns="0" bIns="0" anchor="ctr"/>
          <a:lstStyle/>
          <a:p>
            <a:endParaRPr/>
          </a:p>
        </p:txBody>
      </p:sp>
      <p:sp>
        <p:nvSpPr>
          <p:cNvPr id="915" name="PlaceHolder 2"/>
          <p:cNvSpPr>
            <a:spLocks noGrp="1"/>
          </p:cNvSpPr>
          <p:nvPr>
            <p:ph type="body"/>
          </p:nvPr>
        </p:nvSpPr>
        <p:spPr>
          <a:xfrm>
            <a:off x="539640" y="1811880"/>
            <a:ext cx="8229240" cy="771120"/>
          </a:xfrm>
          <a:prstGeom prst="rect">
            <a:avLst/>
          </a:prstGeom>
        </p:spPr>
        <p:txBody>
          <a:bodyPr wrap="none" lIns="0" tIns="0" rIns="0" bIns="0"/>
          <a:lstStyle/>
          <a:p>
            <a:endParaRPr/>
          </a:p>
        </p:txBody>
      </p:sp>
      <p:sp>
        <p:nvSpPr>
          <p:cNvPr id="916" name="PlaceHolder 3"/>
          <p:cNvSpPr>
            <a:spLocks noGrp="1"/>
          </p:cNvSpPr>
          <p:nvPr>
            <p:ph type="body"/>
          </p:nvPr>
        </p:nvSpPr>
        <p:spPr>
          <a:xfrm>
            <a:off x="539640" y="2656800"/>
            <a:ext cx="8229240" cy="771120"/>
          </a:xfrm>
          <a:prstGeom prst="rect">
            <a:avLst/>
          </a:prstGeom>
        </p:spPr>
        <p:txBody>
          <a:bodyPr wrap="none" lIns="0" tIns="0" rIns="0" bIns="0"/>
          <a:lstStyle/>
          <a:p>
            <a:endParaRPr/>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917" name="PlaceHolder 1"/>
          <p:cNvSpPr>
            <a:spLocks noGrp="1"/>
          </p:cNvSpPr>
          <p:nvPr>
            <p:ph type="title"/>
          </p:nvPr>
        </p:nvSpPr>
        <p:spPr>
          <a:xfrm>
            <a:off x="539640" y="1235880"/>
            <a:ext cx="8229240" cy="711000"/>
          </a:xfrm>
          <a:prstGeom prst="rect">
            <a:avLst/>
          </a:prstGeom>
        </p:spPr>
        <p:txBody>
          <a:bodyPr wrap="none" lIns="0" tIns="0" rIns="0" bIns="0" anchor="ctr"/>
          <a:lstStyle/>
          <a:p>
            <a:endParaRPr/>
          </a:p>
        </p:txBody>
      </p:sp>
      <p:sp>
        <p:nvSpPr>
          <p:cNvPr id="918" name="PlaceHolder 2"/>
          <p:cNvSpPr>
            <a:spLocks noGrp="1"/>
          </p:cNvSpPr>
          <p:nvPr>
            <p:ph type="body"/>
          </p:nvPr>
        </p:nvSpPr>
        <p:spPr>
          <a:xfrm>
            <a:off x="539640" y="1811880"/>
            <a:ext cx="4015800" cy="771120"/>
          </a:xfrm>
          <a:prstGeom prst="rect">
            <a:avLst/>
          </a:prstGeom>
        </p:spPr>
        <p:txBody>
          <a:bodyPr wrap="none" lIns="0" tIns="0" rIns="0" bIns="0"/>
          <a:lstStyle/>
          <a:p>
            <a:endParaRPr/>
          </a:p>
        </p:txBody>
      </p:sp>
      <p:sp>
        <p:nvSpPr>
          <p:cNvPr id="919" name="PlaceHolder 3"/>
          <p:cNvSpPr>
            <a:spLocks noGrp="1"/>
          </p:cNvSpPr>
          <p:nvPr>
            <p:ph type="body"/>
          </p:nvPr>
        </p:nvSpPr>
        <p:spPr>
          <a:xfrm>
            <a:off x="4756680" y="1811880"/>
            <a:ext cx="4015800" cy="771120"/>
          </a:xfrm>
          <a:prstGeom prst="rect">
            <a:avLst/>
          </a:prstGeom>
        </p:spPr>
        <p:txBody>
          <a:bodyPr wrap="none" lIns="0" tIns="0" rIns="0" bIns="0"/>
          <a:lstStyle/>
          <a:p>
            <a:endParaRPr/>
          </a:p>
        </p:txBody>
      </p:sp>
      <p:sp>
        <p:nvSpPr>
          <p:cNvPr id="920" name="PlaceHolder 4"/>
          <p:cNvSpPr>
            <a:spLocks noGrp="1"/>
          </p:cNvSpPr>
          <p:nvPr>
            <p:ph type="body"/>
          </p:nvPr>
        </p:nvSpPr>
        <p:spPr>
          <a:xfrm>
            <a:off x="4756680" y="2656800"/>
            <a:ext cx="4015800" cy="771120"/>
          </a:xfrm>
          <a:prstGeom prst="rect">
            <a:avLst/>
          </a:prstGeom>
        </p:spPr>
        <p:txBody>
          <a:bodyPr wrap="none" lIns="0" tIns="0" rIns="0" bIns="0"/>
          <a:lstStyle/>
          <a:p>
            <a:endParaRPr/>
          </a:p>
        </p:txBody>
      </p:sp>
      <p:sp>
        <p:nvSpPr>
          <p:cNvPr id="921" name="PlaceHolder 5"/>
          <p:cNvSpPr>
            <a:spLocks noGrp="1"/>
          </p:cNvSpPr>
          <p:nvPr>
            <p:ph type="body"/>
          </p:nvPr>
        </p:nvSpPr>
        <p:spPr>
          <a:xfrm>
            <a:off x="539640" y="2656800"/>
            <a:ext cx="4015800" cy="771120"/>
          </a:xfrm>
          <a:prstGeom prst="rect">
            <a:avLst/>
          </a:prstGeom>
        </p:spPr>
        <p:txBody>
          <a:bodyPr wrap="none" lIns="0" tIns="0" rIns="0" bIns="0"/>
          <a:lstStyle/>
          <a:p>
            <a:endParaRPr/>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922" name="PlaceHolder 1"/>
          <p:cNvSpPr>
            <a:spLocks noGrp="1"/>
          </p:cNvSpPr>
          <p:nvPr>
            <p:ph type="title"/>
          </p:nvPr>
        </p:nvSpPr>
        <p:spPr>
          <a:xfrm>
            <a:off x="539640" y="1235880"/>
            <a:ext cx="8229240" cy="711000"/>
          </a:xfrm>
          <a:prstGeom prst="rect">
            <a:avLst/>
          </a:prstGeom>
        </p:spPr>
        <p:txBody>
          <a:bodyPr wrap="none" lIns="0" tIns="0" rIns="0" bIns="0" anchor="ctr"/>
          <a:lstStyle/>
          <a:p>
            <a:endParaRPr/>
          </a:p>
        </p:txBody>
      </p:sp>
      <p:sp>
        <p:nvSpPr>
          <p:cNvPr id="923" name="PlaceHolder 2"/>
          <p:cNvSpPr>
            <a:spLocks noGrp="1"/>
          </p:cNvSpPr>
          <p:nvPr>
            <p:ph type="body"/>
          </p:nvPr>
        </p:nvSpPr>
        <p:spPr>
          <a:xfrm>
            <a:off x="539640" y="1811880"/>
            <a:ext cx="8229240" cy="1616760"/>
          </a:xfrm>
          <a:prstGeom prst="rect">
            <a:avLst/>
          </a:prstGeom>
        </p:spPr>
        <p:txBody>
          <a:bodyPr wrap="none" lIns="0" tIns="0" rIns="0" bIns="0"/>
          <a:lstStyle/>
          <a:p>
            <a:endParaRPr/>
          </a:p>
        </p:txBody>
      </p:sp>
      <p:sp>
        <p:nvSpPr>
          <p:cNvPr id="924" name="PlaceHolder 3"/>
          <p:cNvSpPr>
            <a:spLocks noGrp="1"/>
          </p:cNvSpPr>
          <p:nvPr>
            <p:ph type="body"/>
          </p:nvPr>
        </p:nvSpPr>
        <p:spPr>
          <a:xfrm>
            <a:off x="539640" y="1811880"/>
            <a:ext cx="8229240" cy="1616760"/>
          </a:xfrm>
          <a:prstGeom prst="rect">
            <a:avLst/>
          </a:prstGeom>
        </p:spPr>
        <p:txBody>
          <a:bodyPr wrap="none" lIns="0" tIns="0" rIns="0" bIns="0"/>
          <a:lstStyle/>
          <a:p>
            <a:endParaRPr/>
          </a:p>
        </p:txBody>
      </p:sp>
      <p:pic>
        <p:nvPicPr>
          <p:cNvPr id="925" name="Picture 924"/>
          <p:cNvPicPr/>
          <p:nvPr/>
        </p:nvPicPr>
        <p:blipFill>
          <a:blip r:embed="rId2"/>
          <a:stretch>
            <a:fillRect/>
          </a:stretch>
        </p:blipFill>
        <p:spPr>
          <a:xfrm>
            <a:off x="3640680" y="1811520"/>
            <a:ext cx="2026440" cy="1616760"/>
          </a:xfrm>
          <a:prstGeom prst="rect">
            <a:avLst/>
          </a:prstGeom>
          <a:ln>
            <a:noFill/>
          </a:ln>
        </p:spPr>
      </p:pic>
      <p:pic>
        <p:nvPicPr>
          <p:cNvPr id="926" name="Picture 925"/>
          <p:cNvPicPr/>
          <p:nvPr/>
        </p:nvPicPr>
        <p:blipFill>
          <a:blip r:embed="rId2"/>
          <a:stretch>
            <a:fillRect/>
          </a:stretch>
        </p:blipFill>
        <p:spPr>
          <a:xfrm>
            <a:off x="3640680" y="1811520"/>
            <a:ext cx="2026440" cy="1616760"/>
          </a:xfrm>
          <a:prstGeom prst="rect">
            <a:avLst/>
          </a:prstGeom>
          <a:ln>
            <a:noFill/>
          </a:ln>
        </p:spPr>
      </p:pic>
    </p:spTree>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935" name="PlaceHolder 1"/>
          <p:cNvSpPr>
            <a:spLocks noGrp="1"/>
          </p:cNvSpPr>
          <p:nvPr>
            <p:ph type="title"/>
          </p:nvPr>
        </p:nvSpPr>
        <p:spPr>
          <a:xfrm>
            <a:off x="539640" y="1235880"/>
            <a:ext cx="8229240" cy="711000"/>
          </a:xfrm>
          <a:prstGeom prst="rect">
            <a:avLst/>
          </a:prstGeom>
        </p:spPr>
        <p:txBody>
          <a:bodyPr wrap="none" lIns="0" tIns="0" rIns="0" bIns="0" anchor="ctr"/>
          <a:lstStyle/>
          <a:p>
            <a:endParaRPr/>
          </a:p>
        </p:txBody>
      </p:sp>
      <p:sp>
        <p:nvSpPr>
          <p:cNvPr id="936" name="PlaceHolder 2"/>
          <p:cNvSpPr>
            <a:spLocks noGrp="1"/>
          </p:cNvSpPr>
          <p:nvPr>
            <p:ph type="subTitle"/>
          </p:nvPr>
        </p:nvSpPr>
        <p:spPr>
          <a:xfrm>
            <a:off x="539640" y="1811880"/>
            <a:ext cx="8229240" cy="1617120"/>
          </a:xfrm>
          <a:prstGeom prst="rect">
            <a:avLst/>
          </a:prstGeom>
        </p:spPr>
        <p:txBody>
          <a:bodyPr wrap="none" lIns="0" tIns="0" rIns="0" bIns="0" anchor="ctr"/>
          <a:lstStyle/>
          <a:p>
            <a:pPr algn="ctr"/>
            <a:endParaRPr/>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937" name="PlaceHolder 1"/>
          <p:cNvSpPr>
            <a:spLocks noGrp="1"/>
          </p:cNvSpPr>
          <p:nvPr>
            <p:ph type="title"/>
          </p:nvPr>
        </p:nvSpPr>
        <p:spPr>
          <a:xfrm>
            <a:off x="539640" y="1235880"/>
            <a:ext cx="8229240" cy="711000"/>
          </a:xfrm>
          <a:prstGeom prst="rect">
            <a:avLst/>
          </a:prstGeom>
        </p:spPr>
        <p:txBody>
          <a:bodyPr wrap="none" lIns="0" tIns="0" rIns="0" bIns="0" anchor="ctr"/>
          <a:lstStyle/>
          <a:p>
            <a:endParaRPr/>
          </a:p>
        </p:txBody>
      </p:sp>
      <p:sp>
        <p:nvSpPr>
          <p:cNvPr id="938" name="PlaceHolder 2"/>
          <p:cNvSpPr>
            <a:spLocks noGrp="1"/>
          </p:cNvSpPr>
          <p:nvPr>
            <p:ph type="body"/>
          </p:nvPr>
        </p:nvSpPr>
        <p:spPr>
          <a:xfrm>
            <a:off x="539640" y="1811880"/>
            <a:ext cx="8229240" cy="1616760"/>
          </a:xfrm>
          <a:prstGeom prst="rect">
            <a:avLst/>
          </a:prstGeom>
        </p:spPr>
        <p:txBody>
          <a:bodyPr wrap="none" lIns="0" tIns="0" rIns="0" bIns="0"/>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87" name="PlaceHolder 1"/>
          <p:cNvSpPr>
            <a:spLocks noGrp="1"/>
          </p:cNvSpPr>
          <p:nvPr>
            <p:ph type="title"/>
          </p:nvPr>
        </p:nvSpPr>
        <p:spPr>
          <a:xfrm>
            <a:off x="539640" y="1235880"/>
            <a:ext cx="8229240" cy="711000"/>
          </a:xfrm>
          <a:prstGeom prst="rect">
            <a:avLst/>
          </a:prstGeom>
        </p:spPr>
        <p:txBody>
          <a:bodyPr wrap="none" lIns="0" tIns="0" rIns="0" bIns="0" anchor="ctr"/>
          <a:lstStyle/>
          <a:p>
            <a:endParaRPr/>
          </a:p>
        </p:txBody>
      </p:sp>
      <p:sp>
        <p:nvSpPr>
          <p:cNvPr id="88" name="PlaceHolder 2"/>
          <p:cNvSpPr>
            <a:spLocks noGrp="1"/>
          </p:cNvSpPr>
          <p:nvPr>
            <p:ph type="body"/>
          </p:nvPr>
        </p:nvSpPr>
        <p:spPr>
          <a:xfrm>
            <a:off x="539640" y="1811880"/>
            <a:ext cx="4015800" cy="1616760"/>
          </a:xfrm>
          <a:prstGeom prst="rect">
            <a:avLst/>
          </a:prstGeom>
        </p:spPr>
        <p:txBody>
          <a:bodyPr wrap="none" lIns="0" tIns="0" rIns="0" bIns="0"/>
          <a:lstStyle/>
          <a:p>
            <a:endParaRPr/>
          </a:p>
        </p:txBody>
      </p:sp>
      <p:sp>
        <p:nvSpPr>
          <p:cNvPr id="89" name="PlaceHolder 3"/>
          <p:cNvSpPr>
            <a:spLocks noGrp="1"/>
          </p:cNvSpPr>
          <p:nvPr>
            <p:ph type="body"/>
          </p:nvPr>
        </p:nvSpPr>
        <p:spPr>
          <a:xfrm>
            <a:off x="4756680" y="1811880"/>
            <a:ext cx="4015800" cy="1616760"/>
          </a:xfrm>
          <a:prstGeom prst="rect">
            <a:avLst/>
          </a:prstGeom>
        </p:spPr>
        <p:txBody>
          <a:bodyPr wrap="none" lIns="0" tIns="0" rIns="0" bIns="0"/>
          <a:lstStyle/>
          <a:p>
            <a:endParaRPr/>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939" name="PlaceHolder 1"/>
          <p:cNvSpPr>
            <a:spLocks noGrp="1"/>
          </p:cNvSpPr>
          <p:nvPr>
            <p:ph type="title"/>
          </p:nvPr>
        </p:nvSpPr>
        <p:spPr>
          <a:xfrm>
            <a:off x="539640" y="1235880"/>
            <a:ext cx="8229240" cy="711000"/>
          </a:xfrm>
          <a:prstGeom prst="rect">
            <a:avLst/>
          </a:prstGeom>
        </p:spPr>
        <p:txBody>
          <a:bodyPr wrap="none" lIns="0" tIns="0" rIns="0" bIns="0" anchor="ctr"/>
          <a:lstStyle/>
          <a:p>
            <a:endParaRPr/>
          </a:p>
        </p:txBody>
      </p:sp>
      <p:sp>
        <p:nvSpPr>
          <p:cNvPr id="940" name="PlaceHolder 2"/>
          <p:cNvSpPr>
            <a:spLocks noGrp="1"/>
          </p:cNvSpPr>
          <p:nvPr>
            <p:ph type="body"/>
          </p:nvPr>
        </p:nvSpPr>
        <p:spPr>
          <a:xfrm>
            <a:off x="539640" y="1811880"/>
            <a:ext cx="4015800" cy="1616760"/>
          </a:xfrm>
          <a:prstGeom prst="rect">
            <a:avLst/>
          </a:prstGeom>
        </p:spPr>
        <p:txBody>
          <a:bodyPr wrap="none" lIns="0" tIns="0" rIns="0" bIns="0"/>
          <a:lstStyle/>
          <a:p>
            <a:endParaRPr/>
          </a:p>
        </p:txBody>
      </p:sp>
      <p:sp>
        <p:nvSpPr>
          <p:cNvPr id="941" name="PlaceHolder 3"/>
          <p:cNvSpPr>
            <a:spLocks noGrp="1"/>
          </p:cNvSpPr>
          <p:nvPr>
            <p:ph type="body"/>
          </p:nvPr>
        </p:nvSpPr>
        <p:spPr>
          <a:xfrm>
            <a:off x="4756680" y="1811880"/>
            <a:ext cx="4015800" cy="1616760"/>
          </a:xfrm>
          <a:prstGeom prst="rect">
            <a:avLst/>
          </a:prstGeom>
        </p:spPr>
        <p:txBody>
          <a:bodyPr wrap="none" lIns="0" tIns="0" rIns="0" bIns="0"/>
          <a:lstStyle/>
          <a:p>
            <a:endParaRPr/>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42" name="PlaceHolder 1"/>
          <p:cNvSpPr>
            <a:spLocks noGrp="1"/>
          </p:cNvSpPr>
          <p:nvPr>
            <p:ph type="title"/>
          </p:nvPr>
        </p:nvSpPr>
        <p:spPr>
          <a:xfrm>
            <a:off x="539640" y="1235880"/>
            <a:ext cx="8229240" cy="711000"/>
          </a:xfrm>
          <a:prstGeom prst="rect">
            <a:avLst/>
          </a:prstGeom>
        </p:spPr>
        <p:txBody>
          <a:bodyPr wrap="none" lIns="0" tIns="0" rIns="0" bIns="0" anchor="ctr"/>
          <a:lstStyle/>
          <a:p>
            <a:endParaRPr/>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943" name="PlaceHolder 1"/>
          <p:cNvSpPr>
            <a:spLocks noGrp="1"/>
          </p:cNvSpPr>
          <p:nvPr>
            <p:ph type="subTitle"/>
          </p:nvPr>
        </p:nvSpPr>
        <p:spPr>
          <a:xfrm>
            <a:off x="539640" y="1235880"/>
            <a:ext cx="8229240" cy="3295800"/>
          </a:xfrm>
          <a:prstGeom prst="rect">
            <a:avLst/>
          </a:prstGeom>
        </p:spPr>
        <p:txBody>
          <a:bodyPr wrap="none" lIns="0" tIns="0" rIns="0" bIns="0" anchor="ctr"/>
          <a:lstStyle/>
          <a:p>
            <a:pPr algn="ctr"/>
            <a:endParaRPr/>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944" name="PlaceHolder 1"/>
          <p:cNvSpPr>
            <a:spLocks noGrp="1"/>
          </p:cNvSpPr>
          <p:nvPr>
            <p:ph type="title"/>
          </p:nvPr>
        </p:nvSpPr>
        <p:spPr>
          <a:xfrm>
            <a:off x="539640" y="1235880"/>
            <a:ext cx="8229240" cy="711000"/>
          </a:xfrm>
          <a:prstGeom prst="rect">
            <a:avLst/>
          </a:prstGeom>
        </p:spPr>
        <p:txBody>
          <a:bodyPr wrap="none" lIns="0" tIns="0" rIns="0" bIns="0" anchor="ctr"/>
          <a:lstStyle/>
          <a:p>
            <a:endParaRPr/>
          </a:p>
        </p:txBody>
      </p:sp>
      <p:sp>
        <p:nvSpPr>
          <p:cNvPr id="945" name="PlaceHolder 2"/>
          <p:cNvSpPr>
            <a:spLocks noGrp="1"/>
          </p:cNvSpPr>
          <p:nvPr>
            <p:ph type="body"/>
          </p:nvPr>
        </p:nvSpPr>
        <p:spPr>
          <a:xfrm>
            <a:off x="539640" y="1811880"/>
            <a:ext cx="4015800" cy="771120"/>
          </a:xfrm>
          <a:prstGeom prst="rect">
            <a:avLst/>
          </a:prstGeom>
        </p:spPr>
        <p:txBody>
          <a:bodyPr wrap="none" lIns="0" tIns="0" rIns="0" bIns="0"/>
          <a:lstStyle/>
          <a:p>
            <a:endParaRPr/>
          </a:p>
        </p:txBody>
      </p:sp>
      <p:sp>
        <p:nvSpPr>
          <p:cNvPr id="946" name="PlaceHolder 3"/>
          <p:cNvSpPr>
            <a:spLocks noGrp="1"/>
          </p:cNvSpPr>
          <p:nvPr>
            <p:ph type="body"/>
          </p:nvPr>
        </p:nvSpPr>
        <p:spPr>
          <a:xfrm>
            <a:off x="539640" y="2656800"/>
            <a:ext cx="4015800" cy="771120"/>
          </a:xfrm>
          <a:prstGeom prst="rect">
            <a:avLst/>
          </a:prstGeom>
        </p:spPr>
        <p:txBody>
          <a:bodyPr wrap="none" lIns="0" tIns="0" rIns="0" bIns="0"/>
          <a:lstStyle/>
          <a:p>
            <a:endParaRPr/>
          </a:p>
        </p:txBody>
      </p:sp>
      <p:sp>
        <p:nvSpPr>
          <p:cNvPr id="947" name="PlaceHolder 4"/>
          <p:cNvSpPr>
            <a:spLocks noGrp="1"/>
          </p:cNvSpPr>
          <p:nvPr>
            <p:ph type="body"/>
          </p:nvPr>
        </p:nvSpPr>
        <p:spPr>
          <a:xfrm>
            <a:off x="4756680" y="1811880"/>
            <a:ext cx="4015800" cy="1616760"/>
          </a:xfrm>
          <a:prstGeom prst="rect">
            <a:avLst/>
          </a:prstGeom>
        </p:spPr>
        <p:txBody>
          <a:bodyPr wrap="none" lIns="0" tIns="0" rIns="0" bIns="0"/>
          <a:lstStyle/>
          <a:p>
            <a:endParaRPr/>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948" name="PlaceHolder 1"/>
          <p:cNvSpPr>
            <a:spLocks noGrp="1"/>
          </p:cNvSpPr>
          <p:nvPr>
            <p:ph type="title"/>
          </p:nvPr>
        </p:nvSpPr>
        <p:spPr>
          <a:xfrm>
            <a:off x="539640" y="1235880"/>
            <a:ext cx="8229240" cy="711000"/>
          </a:xfrm>
          <a:prstGeom prst="rect">
            <a:avLst/>
          </a:prstGeom>
        </p:spPr>
        <p:txBody>
          <a:bodyPr wrap="none" lIns="0" tIns="0" rIns="0" bIns="0" anchor="ctr"/>
          <a:lstStyle/>
          <a:p>
            <a:endParaRPr/>
          </a:p>
        </p:txBody>
      </p:sp>
      <p:sp>
        <p:nvSpPr>
          <p:cNvPr id="949" name="PlaceHolder 2"/>
          <p:cNvSpPr>
            <a:spLocks noGrp="1"/>
          </p:cNvSpPr>
          <p:nvPr>
            <p:ph type="body"/>
          </p:nvPr>
        </p:nvSpPr>
        <p:spPr>
          <a:xfrm>
            <a:off x="539640" y="1811880"/>
            <a:ext cx="4015800" cy="1616760"/>
          </a:xfrm>
          <a:prstGeom prst="rect">
            <a:avLst/>
          </a:prstGeom>
        </p:spPr>
        <p:txBody>
          <a:bodyPr wrap="none" lIns="0" tIns="0" rIns="0" bIns="0"/>
          <a:lstStyle/>
          <a:p>
            <a:endParaRPr/>
          </a:p>
        </p:txBody>
      </p:sp>
      <p:sp>
        <p:nvSpPr>
          <p:cNvPr id="950" name="PlaceHolder 3"/>
          <p:cNvSpPr>
            <a:spLocks noGrp="1"/>
          </p:cNvSpPr>
          <p:nvPr>
            <p:ph type="body"/>
          </p:nvPr>
        </p:nvSpPr>
        <p:spPr>
          <a:xfrm>
            <a:off x="4756680" y="1811880"/>
            <a:ext cx="4015800" cy="771120"/>
          </a:xfrm>
          <a:prstGeom prst="rect">
            <a:avLst/>
          </a:prstGeom>
        </p:spPr>
        <p:txBody>
          <a:bodyPr wrap="none" lIns="0" tIns="0" rIns="0" bIns="0"/>
          <a:lstStyle/>
          <a:p>
            <a:endParaRPr/>
          </a:p>
        </p:txBody>
      </p:sp>
      <p:sp>
        <p:nvSpPr>
          <p:cNvPr id="951" name="PlaceHolder 4"/>
          <p:cNvSpPr>
            <a:spLocks noGrp="1"/>
          </p:cNvSpPr>
          <p:nvPr>
            <p:ph type="body"/>
          </p:nvPr>
        </p:nvSpPr>
        <p:spPr>
          <a:xfrm>
            <a:off x="4756680" y="2656800"/>
            <a:ext cx="4015800" cy="771120"/>
          </a:xfrm>
          <a:prstGeom prst="rect">
            <a:avLst/>
          </a:prstGeom>
        </p:spPr>
        <p:txBody>
          <a:bodyPr wrap="none" lIns="0" tIns="0" rIns="0" bIns="0"/>
          <a:lstStyle/>
          <a:p>
            <a:endParaRPr/>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952" name="PlaceHolder 1"/>
          <p:cNvSpPr>
            <a:spLocks noGrp="1"/>
          </p:cNvSpPr>
          <p:nvPr>
            <p:ph type="title"/>
          </p:nvPr>
        </p:nvSpPr>
        <p:spPr>
          <a:xfrm>
            <a:off x="539640" y="1235880"/>
            <a:ext cx="8229240" cy="711000"/>
          </a:xfrm>
          <a:prstGeom prst="rect">
            <a:avLst/>
          </a:prstGeom>
        </p:spPr>
        <p:txBody>
          <a:bodyPr wrap="none" lIns="0" tIns="0" rIns="0" bIns="0" anchor="ctr"/>
          <a:lstStyle/>
          <a:p>
            <a:endParaRPr/>
          </a:p>
        </p:txBody>
      </p:sp>
      <p:sp>
        <p:nvSpPr>
          <p:cNvPr id="953" name="PlaceHolder 2"/>
          <p:cNvSpPr>
            <a:spLocks noGrp="1"/>
          </p:cNvSpPr>
          <p:nvPr>
            <p:ph type="body"/>
          </p:nvPr>
        </p:nvSpPr>
        <p:spPr>
          <a:xfrm>
            <a:off x="539640" y="1811880"/>
            <a:ext cx="4015800" cy="771120"/>
          </a:xfrm>
          <a:prstGeom prst="rect">
            <a:avLst/>
          </a:prstGeom>
        </p:spPr>
        <p:txBody>
          <a:bodyPr wrap="none" lIns="0" tIns="0" rIns="0" bIns="0"/>
          <a:lstStyle/>
          <a:p>
            <a:endParaRPr/>
          </a:p>
        </p:txBody>
      </p:sp>
      <p:sp>
        <p:nvSpPr>
          <p:cNvPr id="954" name="PlaceHolder 3"/>
          <p:cNvSpPr>
            <a:spLocks noGrp="1"/>
          </p:cNvSpPr>
          <p:nvPr>
            <p:ph type="body"/>
          </p:nvPr>
        </p:nvSpPr>
        <p:spPr>
          <a:xfrm>
            <a:off x="4756680" y="1811880"/>
            <a:ext cx="4015800" cy="771120"/>
          </a:xfrm>
          <a:prstGeom prst="rect">
            <a:avLst/>
          </a:prstGeom>
        </p:spPr>
        <p:txBody>
          <a:bodyPr wrap="none" lIns="0" tIns="0" rIns="0" bIns="0"/>
          <a:lstStyle/>
          <a:p>
            <a:endParaRPr/>
          </a:p>
        </p:txBody>
      </p:sp>
      <p:sp>
        <p:nvSpPr>
          <p:cNvPr id="955" name="PlaceHolder 4"/>
          <p:cNvSpPr>
            <a:spLocks noGrp="1"/>
          </p:cNvSpPr>
          <p:nvPr>
            <p:ph type="body"/>
          </p:nvPr>
        </p:nvSpPr>
        <p:spPr>
          <a:xfrm>
            <a:off x="539640" y="2656800"/>
            <a:ext cx="8229240" cy="771120"/>
          </a:xfrm>
          <a:prstGeom prst="rect">
            <a:avLst/>
          </a:prstGeom>
        </p:spPr>
        <p:txBody>
          <a:bodyPr wrap="none" lIns="0" tIns="0" rIns="0" bIns="0"/>
          <a:lstStyle/>
          <a:p>
            <a:endParaRPr/>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956" name="PlaceHolder 1"/>
          <p:cNvSpPr>
            <a:spLocks noGrp="1"/>
          </p:cNvSpPr>
          <p:nvPr>
            <p:ph type="title"/>
          </p:nvPr>
        </p:nvSpPr>
        <p:spPr>
          <a:xfrm>
            <a:off x="539640" y="1235880"/>
            <a:ext cx="8229240" cy="711000"/>
          </a:xfrm>
          <a:prstGeom prst="rect">
            <a:avLst/>
          </a:prstGeom>
        </p:spPr>
        <p:txBody>
          <a:bodyPr wrap="none" lIns="0" tIns="0" rIns="0" bIns="0" anchor="ctr"/>
          <a:lstStyle/>
          <a:p>
            <a:endParaRPr/>
          </a:p>
        </p:txBody>
      </p:sp>
      <p:sp>
        <p:nvSpPr>
          <p:cNvPr id="957" name="PlaceHolder 2"/>
          <p:cNvSpPr>
            <a:spLocks noGrp="1"/>
          </p:cNvSpPr>
          <p:nvPr>
            <p:ph type="body"/>
          </p:nvPr>
        </p:nvSpPr>
        <p:spPr>
          <a:xfrm>
            <a:off x="539640" y="1811880"/>
            <a:ext cx="8229240" cy="771120"/>
          </a:xfrm>
          <a:prstGeom prst="rect">
            <a:avLst/>
          </a:prstGeom>
        </p:spPr>
        <p:txBody>
          <a:bodyPr wrap="none" lIns="0" tIns="0" rIns="0" bIns="0"/>
          <a:lstStyle/>
          <a:p>
            <a:endParaRPr/>
          </a:p>
        </p:txBody>
      </p:sp>
      <p:sp>
        <p:nvSpPr>
          <p:cNvPr id="958" name="PlaceHolder 3"/>
          <p:cNvSpPr>
            <a:spLocks noGrp="1"/>
          </p:cNvSpPr>
          <p:nvPr>
            <p:ph type="body"/>
          </p:nvPr>
        </p:nvSpPr>
        <p:spPr>
          <a:xfrm>
            <a:off x="539640" y="2656800"/>
            <a:ext cx="8229240" cy="771120"/>
          </a:xfrm>
          <a:prstGeom prst="rect">
            <a:avLst/>
          </a:prstGeom>
        </p:spPr>
        <p:txBody>
          <a:bodyPr wrap="none" lIns="0" tIns="0" rIns="0" bIns="0"/>
          <a:lstStyle/>
          <a:p>
            <a:endParaRPr/>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959" name="PlaceHolder 1"/>
          <p:cNvSpPr>
            <a:spLocks noGrp="1"/>
          </p:cNvSpPr>
          <p:nvPr>
            <p:ph type="title"/>
          </p:nvPr>
        </p:nvSpPr>
        <p:spPr>
          <a:xfrm>
            <a:off x="539640" y="1235880"/>
            <a:ext cx="8229240" cy="711000"/>
          </a:xfrm>
          <a:prstGeom prst="rect">
            <a:avLst/>
          </a:prstGeom>
        </p:spPr>
        <p:txBody>
          <a:bodyPr wrap="none" lIns="0" tIns="0" rIns="0" bIns="0" anchor="ctr"/>
          <a:lstStyle/>
          <a:p>
            <a:endParaRPr/>
          </a:p>
        </p:txBody>
      </p:sp>
      <p:sp>
        <p:nvSpPr>
          <p:cNvPr id="960" name="PlaceHolder 2"/>
          <p:cNvSpPr>
            <a:spLocks noGrp="1"/>
          </p:cNvSpPr>
          <p:nvPr>
            <p:ph type="body"/>
          </p:nvPr>
        </p:nvSpPr>
        <p:spPr>
          <a:xfrm>
            <a:off x="539640" y="1811880"/>
            <a:ext cx="4015800" cy="771120"/>
          </a:xfrm>
          <a:prstGeom prst="rect">
            <a:avLst/>
          </a:prstGeom>
        </p:spPr>
        <p:txBody>
          <a:bodyPr wrap="none" lIns="0" tIns="0" rIns="0" bIns="0"/>
          <a:lstStyle/>
          <a:p>
            <a:endParaRPr/>
          </a:p>
        </p:txBody>
      </p:sp>
      <p:sp>
        <p:nvSpPr>
          <p:cNvPr id="961" name="PlaceHolder 3"/>
          <p:cNvSpPr>
            <a:spLocks noGrp="1"/>
          </p:cNvSpPr>
          <p:nvPr>
            <p:ph type="body"/>
          </p:nvPr>
        </p:nvSpPr>
        <p:spPr>
          <a:xfrm>
            <a:off x="4756680" y="1811880"/>
            <a:ext cx="4015800" cy="771120"/>
          </a:xfrm>
          <a:prstGeom prst="rect">
            <a:avLst/>
          </a:prstGeom>
        </p:spPr>
        <p:txBody>
          <a:bodyPr wrap="none" lIns="0" tIns="0" rIns="0" bIns="0"/>
          <a:lstStyle/>
          <a:p>
            <a:endParaRPr/>
          </a:p>
        </p:txBody>
      </p:sp>
      <p:sp>
        <p:nvSpPr>
          <p:cNvPr id="962" name="PlaceHolder 4"/>
          <p:cNvSpPr>
            <a:spLocks noGrp="1"/>
          </p:cNvSpPr>
          <p:nvPr>
            <p:ph type="body"/>
          </p:nvPr>
        </p:nvSpPr>
        <p:spPr>
          <a:xfrm>
            <a:off x="4756680" y="2656800"/>
            <a:ext cx="4015800" cy="771120"/>
          </a:xfrm>
          <a:prstGeom prst="rect">
            <a:avLst/>
          </a:prstGeom>
        </p:spPr>
        <p:txBody>
          <a:bodyPr wrap="none" lIns="0" tIns="0" rIns="0" bIns="0"/>
          <a:lstStyle/>
          <a:p>
            <a:endParaRPr/>
          </a:p>
        </p:txBody>
      </p:sp>
      <p:sp>
        <p:nvSpPr>
          <p:cNvPr id="963" name="PlaceHolder 5"/>
          <p:cNvSpPr>
            <a:spLocks noGrp="1"/>
          </p:cNvSpPr>
          <p:nvPr>
            <p:ph type="body"/>
          </p:nvPr>
        </p:nvSpPr>
        <p:spPr>
          <a:xfrm>
            <a:off x="539640" y="2656800"/>
            <a:ext cx="4015800" cy="771120"/>
          </a:xfrm>
          <a:prstGeom prst="rect">
            <a:avLst/>
          </a:prstGeom>
        </p:spPr>
        <p:txBody>
          <a:bodyPr wrap="none" lIns="0" tIns="0" rIns="0" bIns="0"/>
          <a:lstStyle/>
          <a:p>
            <a:endParaRPr/>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964" name="PlaceHolder 1"/>
          <p:cNvSpPr>
            <a:spLocks noGrp="1"/>
          </p:cNvSpPr>
          <p:nvPr>
            <p:ph type="title"/>
          </p:nvPr>
        </p:nvSpPr>
        <p:spPr>
          <a:xfrm>
            <a:off x="539640" y="1235880"/>
            <a:ext cx="8229240" cy="711000"/>
          </a:xfrm>
          <a:prstGeom prst="rect">
            <a:avLst/>
          </a:prstGeom>
        </p:spPr>
        <p:txBody>
          <a:bodyPr wrap="none" lIns="0" tIns="0" rIns="0" bIns="0" anchor="ctr"/>
          <a:lstStyle/>
          <a:p>
            <a:endParaRPr/>
          </a:p>
        </p:txBody>
      </p:sp>
      <p:sp>
        <p:nvSpPr>
          <p:cNvPr id="965" name="PlaceHolder 2"/>
          <p:cNvSpPr>
            <a:spLocks noGrp="1"/>
          </p:cNvSpPr>
          <p:nvPr>
            <p:ph type="body"/>
          </p:nvPr>
        </p:nvSpPr>
        <p:spPr>
          <a:xfrm>
            <a:off x="539640" y="1811880"/>
            <a:ext cx="8229240" cy="1616760"/>
          </a:xfrm>
          <a:prstGeom prst="rect">
            <a:avLst/>
          </a:prstGeom>
        </p:spPr>
        <p:txBody>
          <a:bodyPr wrap="none" lIns="0" tIns="0" rIns="0" bIns="0"/>
          <a:lstStyle/>
          <a:p>
            <a:endParaRPr/>
          </a:p>
        </p:txBody>
      </p:sp>
      <p:sp>
        <p:nvSpPr>
          <p:cNvPr id="966" name="PlaceHolder 3"/>
          <p:cNvSpPr>
            <a:spLocks noGrp="1"/>
          </p:cNvSpPr>
          <p:nvPr>
            <p:ph type="body"/>
          </p:nvPr>
        </p:nvSpPr>
        <p:spPr>
          <a:xfrm>
            <a:off x="539640" y="1811880"/>
            <a:ext cx="8229240" cy="1616760"/>
          </a:xfrm>
          <a:prstGeom prst="rect">
            <a:avLst/>
          </a:prstGeom>
        </p:spPr>
        <p:txBody>
          <a:bodyPr wrap="none" lIns="0" tIns="0" rIns="0" bIns="0"/>
          <a:lstStyle/>
          <a:p>
            <a:endParaRPr/>
          </a:p>
        </p:txBody>
      </p:sp>
      <p:pic>
        <p:nvPicPr>
          <p:cNvPr id="967" name="Picture 966"/>
          <p:cNvPicPr/>
          <p:nvPr/>
        </p:nvPicPr>
        <p:blipFill>
          <a:blip r:embed="rId2"/>
          <a:stretch>
            <a:fillRect/>
          </a:stretch>
        </p:blipFill>
        <p:spPr>
          <a:xfrm>
            <a:off x="3640680" y="1811520"/>
            <a:ext cx="2026440" cy="1616760"/>
          </a:xfrm>
          <a:prstGeom prst="rect">
            <a:avLst/>
          </a:prstGeom>
          <a:ln>
            <a:noFill/>
          </a:ln>
        </p:spPr>
      </p:pic>
      <p:pic>
        <p:nvPicPr>
          <p:cNvPr id="968" name="Picture 967"/>
          <p:cNvPicPr/>
          <p:nvPr/>
        </p:nvPicPr>
        <p:blipFill>
          <a:blip r:embed="rId2"/>
          <a:stretch>
            <a:fillRect/>
          </a:stretch>
        </p:blipFill>
        <p:spPr>
          <a:xfrm>
            <a:off x="3640680" y="1811520"/>
            <a:ext cx="2026440" cy="1616760"/>
          </a:xfrm>
          <a:prstGeom prst="rect">
            <a:avLst/>
          </a:prstGeom>
          <a:ln>
            <a:noFill/>
          </a:ln>
        </p:spPr>
      </p:pic>
    </p:spTree>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0" name="PlaceHolder 1"/>
          <p:cNvSpPr>
            <a:spLocks noGrp="1"/>
          </p:cNvSpPr>
          <p:nvPr>
            <p:ph type="title"/>
          </p:nvPr>
        </p:nvSpPr>
        <p:spPr>
          <a:xfrm>
            <a:off x="539640" y="1235880"/>
            <a:ext cx="8229240" cy="711000"/>
          </a:xfrm>
          <a:prstGeom prst="rect">
            <a:avLst/>
          </a:prstGeom>
        </p:spPr>
        <p:txBody>
          <a:bodyPr wrap="none" lIns="0" tIns="0" rIns="0" bIns="0" anchor="ctr"/>
          <a:lstStyle/>
          <a:p>
            <a:endParaRPr/>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976" name="PlaceHolder 1"/>
          <p:cNvSpPr>
            <a:spLocks noGrp="1"/>
          </p:cNvSpPr>
          <p:nvPr>
            <p:ph type="title"/>
          </p:nvPr>
        </p:nvSpPr>
        <p:spPr>
          <a:xfrm>
            <a:off x="539640" y="1235880"/>
            <a:ext cx="8229240" cy="711000"/>
          </a:xfrm>
          <a:prstGeom prst="rect">
            <a:avLst/>
          </a:prstGeom>
        </p:spPr>
        <p:txBody>
          <a:bodyPr wrap="none" lIns="0" tIns="0" rIns="0" bIns="0" anchor="ctr"/>
          <a:lstStyle/>
          <a:p>
            <a:endParaRPr/>
          </a:p>
        </p:txBody>
      </p:sp>
      <p:sp>
        <p:nvSpPr>
          <p:cNvPr id="977" name="PlaceHolder 2"/>
          <p:cNvSpPr>
            <a:spLocks noGrp="1"/>
          </p:cNvSpPr>
          <p:nvPr>
            <p:ph type="subTitle"/>
          </p:nvPr>
        </p:nvSpPr>
        <p:spPr>
          <a:xfrm>
            <a:off x="539640" y="1811880"/>
            <a:ext cx="8229240" cy="1617120"/>
          </a:xfrm>
          <a:prstGeom prst="rect">
            <a:avLst/>
          </a:prstGeom>
        </p:spPr>
        <p:txBody>
          <a:bodyPr wrap="none" lIns="0" tIns="0" rIns="0" bIns="0" anchor="ctr"/>
          <a:lstStyle/>
          <a:p>
            <a:pPr algn="ctr"/>
            <a:endParaRPr/>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978" name="PlaceHolder 1"/>
          <p:cNvSpPr>
            <a:spLocks noGrp="1"/>
          </p:cNvSpPr>
          <p:nvPr>
            <p:ph type="title"/>
          </p:nvPr>
        </p:nvSpPr>
        <p:spPr>
          <a:xfrm>
            <a:off x="539640" y="1235880"/>
            <a:ext cx="8229240" cy="711000"/>
          </a:xfrm>
          <a:prstGeom prst="rect">
            <a:avLst/>
          </a:prstGeom>
        </p:spPr>
        <p:txBody>
          <a:bodyPr wrap="none" lIns="0" tIns="0" rIns="0" bIns="0" anchor="ctr"/>
          <a:lstStyle/>
          <a:p>
            <a:endParaRPr/>
          </a:p>
        </p:txBody>
      </p:sp>
      <p:sp>
        <p:nvSpPr>
          <p:cNvPr id="979" name="PlaceHolder 2"/>
          <p:cNvSpPr>
            <a:spLocks noGrp="1"/>
          </p:cNvSpPr>
          <p:nvPr>
            <p:ph type="body"/>
          </p:nvPr>
        </p:nvSpPr>
        <p:spPr>
          <a:xfrm>
            <a:off x="539640" y="1811880"/>
            <a:ext cx="8229240" cy="1616760"/>
          </a:xfrm>
          <a:prstGeom prst="rect">
            <a:avLst/>
          </a:prstGeom>
        </p:spPr>
        <p:txBody>
          <a:bodyPr wrap="none" lIns="0" tIns="0" rIns="0" bIns="0"/>
          <a:lstStyle/>
          <a:p>
            <a:endParaRPr/>
          </a:p>
        </p:txBody>
      </p:sp>
    </p:spTree>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980" name="PlaceHolder 1"/>
          <p:cNvSpPr>
            <a:spLocks noGrp="1"/>
          </p:cNvSpPr>
          <p:nvPr>
            <p:ph type="title"/>
          </p:nvPr>
        </p:nvSpPr>
        <p:spPr>
          <a:xfrm>
            <a:off x="539640" y="1235880"/>
            <a:ext cx="8229240" cy="711000"/>
          </a:xfrm>
          <a:prstGeom prst="rect">
            <a:avLst/>
          </a:prstGeom>
        </p:spPr>
        <p:txBody>
          <a:bodyPr wrap="none" lIns="0" tIns="0" rIns="0" bIns="0" anchor="ctr"/>
          <a:lstStyle/>
          <a:p>
            <a:endParaRPr/>
          </a:p>
        </p:txBody>
      </p:sp>
      <p:sp>
        <p:nvSpPr>
          <p:cNvPr id="981" name="PlaceHolder 2"/>
          <p:cNvSpPr>
            <a:spLocks noGrp="1"/>
          </p:cNvSpPr>
          <p:nvPr>
            <p:ph type="body"/>
          </p:nvPr>
        </p:nvSpPr>
        <p:spPr>
          <a:xfrm>
            <a:off x="539640" y="1811880"/>
            <a:ext cx="4015800" cy="1616760"/>
          </a:xfrm>
          <a:prstGeom prst="rect">
            <a:avLst/>
          </a:prstGeom>
        </p:spPr>
        <p:txBody>
          <a:bodyPr wrap="none" lIns="0" tIns="0" rIns="0" bIns="0"/>
          <a:lstStyle/>
          <a:p>
            <a:endParaRPr/>
          </a:p>
        </p:txBody>
      </p:sp>
      <p:sp>
        <p:nvSpPr>
          <p:cNvPr id="982" name="PlaceHolder 3"/>
          <p:cNvSpPr>
            <a:spLocks noGrp="1"/>
          </p:cNvSpPr>
          <p:nvPr>
            <p:ph type="body"/>
          </p:nvPr>
        </p:nvSpPr>
        <p:spPr>
          <a:xfrm>
            <a:off x="4756680" y="1811880"/>
            <a:ext cx="4015800" cy="1616760"/>
          </a:xfrm>
          <a:prstGeom prst="rect">
            <a:avLst/>
          </a:prstGeom>
        </p:spPr>
        <p:txBody>
          <a:bodyPr wrap="none" lIns="0" tIns="0" rIns="0" bIns="0"/>
          <a:lstStyle/>
          <a:p>
            <a:endParaRPr/>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83" name="PlaceHolder 1"/>
          <p:cNvSpPr>
            <a:spLocks noGrp="1"/>
          </p:cNvSpPr>
          <p:nvPr>
            <p:ph type="title"/>
          </p:nvPr>
        </p:nvSpPr>
        <p:spPr>
          <a:xfrm>
            <a:off x="539640" y="1235880"/>
            <a:ext cx="8229240" cy="711000"/>
          </a:xfrm>
          <a:prstGeom prst="rect">
            <a:avLst/>
          </a:prstGeom>
        </p:spPr>
        <p:txBody>
          <a:bodyPr wrap="none" lIns="0" tIns="0" rIns="0" bIns="0" anchor="ctr"/>
          <a:lstStyle/>
          <a:p>
            <a:endParaRPr/>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984" name="PlaceHolder 1"/>
          <p:cNvSpPr>
            <a:spLocks noGrp="1"/>
          </p:cNvSpPr>
          <p:nvPr>
            <p:ph type="subTitle"/>
          </p:nvPr>
        </p:nvSpPr>
        <p:spPr>
          <a:xfrm>
            <a:off x="539640" y="1235880"/>
            <a:ext cx="8229240" cy="3295800"/>
          </a:xfrm>
          <a:prstGeom prst="rect">
            <a:avLst/>
          </a:prstGeom>
        </p:spPr>
        <p:txBody>
          <a:bodyPr wrap="none" lIns="0" tIns="0" rIns="0" bIns="0" anchor="ctr"/>
          <a:lstStyle/>
          <a:p>
            <a:pPr algn="ctr"/>
            <a:endParaRPr/>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985" name="PlaceHolder 1"/>
          <p:cNvSpPr>
            <a:spLocks noGrp="1"/>
          </p:cNvSpPr>
          <p:nvPr>
            <p:ph type="title"/>
          </p:nvPr>
        </p:nvSpPr>
        <p:spPr>
          <a:xfrm>
            <a:off x="539640" y="1235880"/>
            <a:ext cx="8229240" cy="711000"/>
          </a:xfrm>
          <a:prstGeom prst="rect">
            <a:avLst/>
          </a:prstGeom>
        </p:spPr>
        <p:txBody>
          <a:bodyPr wrap="none" lIns="0" tIns="0" rIns="0" bIns="0" anchor="ctr"/>
          <a:lstStyle/>
          <a:p>
            <a:endParaRPr/>
          </a:p>
        </p:txBody>
      </p:sp>
      <p:sp>
        <p:nvSpPr>
          <p:cNvPr id="986" name="PlaceHolder 2"/>
          <p:cNvSpPr>
            <a:spLocks noGrp="1"/>
          </p:cNvSpPr>
          <p:nvPr>
            <p:ph type="body"/>
          </p:nvPr>
        </p:nvSpPr>
        <p:spPr>
          <a:xfrm>
            <a:off x="539640" y="1811880"/>
            <a:ext cx="4015800" cy="771120"/>
          </a:xfrm>
          <a:prstGeom prst="rect">
            <a:avLst/>
          </a:prstGeom>
        </p:spPr>
        <p:txBody>
          <a:bodyPr wrap="none" lIns="0" tIns="0" rIns="0" bIns="0"/>
          <a:lstStyle/>
          <a:p>
            <a:endParaRPr/>
          </a:p>
        </p:txBody>
      </p:sp>
      <p:sp>
        <p:nvSpPr>
          <p:cNvPr id="987" name="PlaceHolder 3"/>
          <p:cNvSpPr>
            <a:spLocks noGrp="1"/>
          </p:cNvSpPr>
          <p:nvPr>
            <p:ph type="body"/>
          </p:nvPr>
        </p:nvSpPr>
        <p:spPr>
          <a:xfrm>
            <a:off x="539640" y="2656800"/>
            <a:ext cx="4015800" cy="771120"/>
          </a:xfrm>
          <a:prstGeom prst="rect">
            <a:avLst/>
          </a:prstGeom>
        </p:spPr>
        <p:txBody>
          <a:bodyPr wrap="none" lIns="0" tIns="0" rIns="0" bIns="0"/>
          <a:lstStyle/>
          <a:p>
            <a:endParaRPr/>
          </a:p>
        </p:txBody>
      </p:sp>
      <p:sp>
        <p:nvSpPr>
          <p:cNvPr id="988" name="PlaceHolder 4"/>
          <p:cNvSpPr>
            <a:spLocks noGrp="1"/>
          </p:cNvSpPr>
          <p:nvPr>
            <p:ph type="body"/>
          </p:nvPr>
        </p:nvSpPr>
        <p:spPr>
          <a:xfrm>
            <a:off x="4756680" y="1811880"/>
            <a:ext cx="4015800" cy="1616760"/>
          </a:xfrm>
          <a:prstGeom prst="rect">
            <a:avLst/>
          </a:prstGeom>
        </p:spPr>
        <p:txBody>
          <a:bodyPr wrap="none" lIns="0" tIns="0" rIns="0" bIns="0"/>
          <a:lstStyle/>
          <a:p>
            <a:endParaRPr/>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989" name="PlaceHolder 1"/>
          <p:cNvSpPr>
            <a:spLocks noGrp="1"/>
          </p:cNvSpPr>
          <p:nvPr>
            <p:ph type="title"/>
          </p:nvPr>
        </p:nvSpPr>
        <p:spPr>
          <a:xfrm>
            <a:off x="539640" y="1235880"/>
            <a:ext cx="8229240" cy="711000"/>
          </a:xfrm>
          <a:prstGeom prst="rect">
            <a:avLst/>
          </a:prstGeom>
        </p:spPr>
        <p:txBody>
          <a:bodyPr wrap="none" lIns="0" tIns="0" rIns="0" bIns="0" anchor="ctr"/>
          <a:lstStyle/>
          <a:p>
            <a:endParaRPr/>
          </a:p>
        </p:txBody>
      </p:sp>
      <p:sp>
        <p:nvSpPr>
          <p:cNvPr id="990" name="PlaceHolder 2"/>
          <p:cNvSpPr>
            <a:spLocks noGrp="1"/>
          </p:cNvSpPr>
          <p:nvPr>
            <p:ph type="body"/>
          </p:nvPr>
        </p:nvSpPr>
        <p:spPr>
          <a:xfrm>
            <a:off x="539640" y="1811880"/>
            <a:ext cx="4015800" cy="1616760"/>
          </a:xfrm>
          <a:prstGeom prst="rect">
            <a:avLst/>
          </a:prstGeom>
        </p:spPr>
        <p:txBody>
          <a:bodyPr wrap="none" lIns="0" tIns="0" rIns="0" bIns="0"/>
          <a:lstStyle/>
          <a:p>
            <a:endParaRPr/>
          </a:p>
        </p:txBody>
      </p:sp>
      <p:sp>
        <p:nvSpPr>
          <p:cNvPr id="991" name="PlaceHolder 3"/>
          <p:cNvSpPr>
            <a:spLocks noGrp="1"/>
          </p:cNvSpPr>
          <p:nvPr>
            <p:ph type="body"/>
          </p:nvPr>
        </p:nvSpPr>
        <p:spPr>
          <a:xfrm>
            <a:off x="4756680" y="1811880"/>
            <a:ext cx="4015800" cy="771120"/>
          </a:xfrm>
          <a:prstGeom prst="rect">
            <a:avLst/>
          </a:prstGeom>
        </p:spPr>
        <p:txBody>
          <a:bodyPr wrap="none" lIns="0" tIns="0" rIns="0" bIns="0"/>
          <a:lstStyle/>
          <a:p>
            <a:endParaRPr/>
          </a:p>
        </p:txBody>
      </p:sp>
      <p:sp>
        <p:nvSpPr>
          <p:cNvPr id="992" name="PlaceHolder 4"/>
          <p:cNvSpPr>
            <a:spLocks noGrp="1"/>
          </p:cNvSpPr>
          <p:nvPr>
            <p:ph type="body"/>
          </p:nvPr>
        </p:nvSpPr>
        <p:spPr>
          <a:xfrm>
            <a:off x="4756680" y="2656800"/>
            <a:ext cx="4015800" cy="771120"/>
          </a:xfrm>
          <a:prstGeom prst="rect">
            <a:avLst/>
          </a:prstGeom>
        </p:spPr>
        <p:txBody>
          <a:bodyPr wrap="none" lIns="0" tIns="0" rIns="0" bIns="0"/>
          <a:lstStyle/>
          <a:p>
            <a:endParaRPr/>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993" name="PlaceHolder 1"/>
          <p:cNvSpPr>
            <a:spLocks noGrp="1"/>
          </p:cNvSpPr>
          <p:nvPr>
            <p:ph type="title"/>
          </p:nvPr>
        </p:nvSpPr>
        <p:spPr>
          <a:xfrm>
            <a:off x="539640" y="1235880"/>
            <a:ext cx="8229240" cy="711000"/>
          </a:xfrm>
          <a:prstGeom prst="rect">
            <a:avLst/>
          </a:prstGeom>
        </p:spPr>
        <p:txBody>
          <a:bodyPr wrap="none" lIns="0" tIns="0" rIns="0" bIns="0" anchor="ctr"/>
          <a:lstStyle/>
          <a:p>
            <a:endParaRPr/>
          </a:p>
        </p:txBody>
      </p:sp>
      <p:sp>
        <p:nvSpPr>
          <p:cNvPr id="994" name="PlaceHolder 2"/>
          <p:cNvSpPr>
            <a:spLocks noGrp="1"/>
          </p:cNvSpPr>
          <p:nvPr>
            <p:ph type="body"/>
          </p:nvPr>
        </p:nvSpPr>
        <p:spPr>
          <a:xfrm>
            <a:off x="539640" y="1811880"/>
            <a:ext cx="4015800" cy="771120"/>
          </a:xfrm>
          <a:prstGeom prst="rect">
            <a:avLst/>
          </a:prstGeom>
        </p:spPr>
        <p:txBody>
          <a:bodyPr wrap="none" lIns="0" tIns="0" rIns="0" bIns="0"/>
          <a:lstStyle/>
          <a:p>
            <a:endParaRPr/>
          </a:p>
        </p:txBody>
      </p:sp>
      <p:sp>
        <p:nvSpPr>
          <p:cNvPr id="995" name="PlaceHolder 3"/>
          <p:cNvSpPr>
            <a:spLocks noGrp="1"/>
          </p:cNvSpPr>
          <p:nvPr>
            <p:ph type="body"/>
          </p:nvPr>
        </p:nvSpPr>
        <p:spPr>
          <a:xfrm>
            <a:off x="4756680" y="1811880"/>
            <a:ext cx="4015800" cy="771120"/>
          </a:xfrm>
          <a:prstGeom prst="rect">
            <a:avLst/>
          </a:prstGeom>
        </p:spPr>
        <p:txBody>
          <a:bodyPr wrap="none" lIns="0" tIns="0" rIns="0" bIns="0"/>
          <a:lstStyle/>
          <a:p>
            <a:endParaRPr/>
          </a:p>
        </p:txBody>
      </p:sp>
      <p:sp>
        <p:nvSpPr>
          <p:cNvPr id="996" name="PlaceHolder 4"/>
          <p:cNvSpPr>
            <a:spLocks noGrp="1"/>
          </p:cNvSpPr>
          <p:nvPr>
            <p:ph type="body"/>
          </p:nvPr>
        </p:nvSpPr>
        <p:spPr>
          <a:xfrm>
            <a:off x="539640" y="2656800"/>
            <a:ext cx="8229240" cy="771120"/>
          </a:xfrm>
          <a:prstGeom prst="rect">
            <a:avLst/>
          </a:prstGeom>
        </p:spPr>
        <p:txBody>
          <a:bodyPr wrap="none" lIns="0" tIns="0" rIns="0" bIns="0"/>
          <a:lstStyle/>
          <a:p>
            <a:endParaRPr/>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997" name="PlaceHolder 1"/>
          <p:cNvSpPr>
            <a:spLocks noGrp="1"/>
          </p:cNvSpPr>
          <p:nvPr>
            <p:ph type="title"/>
          </p:nvPr>
        </p:nvSpPr>
        <p:spPr>
          <a:xfrm>
            <a:off x="539640" y="1235880"/>
            <a:ext cx="8229240" cy="711000"/>
          </a:xfrm>
          <a:prstGeom prst="rect">
            <a:avLst/>
          </a:prstGeom>
        </p:spPr>
        <p:txBody>
          <a:bodyPr wrap="none" lIns="0" tIns="0" rIns="0" bIns="0" anchor="ctr"/>
          <a:lstStyle/>
          <a:p>
            <a:endParaRPr/>
          </a:p>
        </p:txBody>
      </p:sp>
      <p:sp>
        <p:nvSpPr>
          <p:cNvPr id="998" name="PlaceHolder 2"/>
          <p:cNvSpPr>
            <a:spLocks noGrp="1"/>
          </p:cNvSpPr>
          <p:nvPr>
            <p:ph type="body"/>
          </p:nvPr>
        </p:nvSpPr>
        <p:spPr>
          <a:xfrm>
            <a:off x="539640" y="1811880"/>
            <a:ext cx="8229240" cy="771120"/>
          </a:xfrm>
          <a:prstGeom prst="rect">
            <a:avLst/>
          </a:prstGeom>
        </p:spPr>
        <p:txBody>
          <a:bodyPr wrap="none" lIns="0" tIns="0" rIns="0" bIns="0"/>
          <a:lstStyle/>
          <a:p>
            <a:endParaRPr/>
          </a:p>
        </p:txBody>
      </p:sp>
      <p:sp>
        <p:nvSpPr>
          <p:cNvPr id="999" name="PlaceHolder 3"/>
          <p:cNvSpPr>
            <a:spLocks noGrp="1"/>
          </p:cNvSpPr>
          <p:nvPr>
            <p:ph type="body"/>
          </p:nvPr>
        </p:nvSpPr>
        <p:spPr>
          <a:xfrm>
            <a:off x="539640" y="2656800"/>
            <a:ext cx="8229240" cy="771120"/>
          </a:xfrm>
          <a:prstGeom prst="rect">
            <a:avLst/>
          </a:prstGeom>
        </p:spPr>
        <p:txBody>
          <a:bodyPr wrap="none" lIns="0" tIns="0" rIns="0" bIns="0"/>
          <a:lstStyle/>
          <a:p>
            <a:endParaRPr/>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000" name="PlaceHolder 1"/>
          <p:cNvSpPr>
            <a:spLocks noGrp="1"/>
          </p:cNvSpPr>
          <p:nvPr>
            <p:ph type="title"/>
          </p:nvPr>
        </p:nvSpPr>
        <p:spPr>
          <a:xfrm>
            <a:off x="539640" y="1235880"/>
            <a:ext cx="8229240" cy="711000"/>
          </a:xfrm>
          <a:prstGeom prst="rect">
            <a:avLst/>
          </a:prstGeom>
        </p:spPr>
        <p:txBody>
          <a:bodyPr wrap="none" lIns="0" tIns="0" rIns="0" bIns="0" anchor="ctr"/>
          <a:lstStyle/>
          <a:p>
            <a:endParaRPr/>
          </a:p>
        </p:txBody>
      </p:sp>
      <p:sp>
        <p:nvSpPr>
          <p:cNvPr id="1001" name="PlaceHolder 2"/>
          <p:cNvSpPr>
            <a:spLocks noGrp="1"/>
          </p:cNvSpPr>
          <p:nvPr>
            <p:ph type="body"/>
          </p:nvPr>
        </p:nvSpPr>
        <p:spPr>
          <a:xfrm>
            <a:off x="539640" y="1811880"/>
            <a:ext cx="4015800" cy="771120"/>
          </a:xfrm>
          <a:prstGeom prst="rect">
            <a:avLst/>
          </a:prstGeom>
        </p:spPr>
        <p:txBody>
          <a:bodyPr wrap="none" lIns="0" tIns="0" rIns="0" bIns="0"/>
          <a:lstStyle/>
          <a:p>
            <a:endParaRPr/>
          </a:p>
        </p:txBody>
      </p:sp>
      <p:sp>
        <p:nvSpPr>
          <p:cNvPr id="1002" name="PlaceHolder 3"/>
          <p:cNvSpPr>
            <a:spLocks noGrp="1"/>
          </p:cNvSpPr>
          <p:nvPr>
            <p:ph type="body"/>
          </p:nvPr>
        </p:nvSpPr>
        <p:spPr>
          <a:xfrm>
            <a:off x="4756680" y="1811880"/>
            <a:ext cx="4015800" cy="771120"/>
          </a:xfrm>
          <a:prstGeom prst="rect">
            <a:avLst/>
          </a:prstGeom>
        </p:spPr>
        <p:txBody>
          <a:bodyPr wrap="none" lIns="0" tIns="0" rIns="0" bIns="0"/>
          <a:lstStyle/>
          <a:p>
            <a:endParaRPr/>
          </a:p>
        </p:txBody>
      </p:sp>
      <p:sp>
        <p:nvSpPr>
          <p:cNvPr id="1003" name="PlaceHolder 4"/>
          <p:cNvSpPr>
            <a:spLocks noGrp="1"/>
          </p:cNvSpPr>
          <p:nvPr>
            <p:ph type="body"/>
          </p:nvPr>
        </p:nvSpPr>
        <p:spPr>
          <a:xfrm>
            <a:off x="4756680" y="2656800"/>
            <a:ext cx="4015800" cy="771120"/>
          </a:xfrm>
          <a:prstGeom prst="rect">
            <a:avLst/>
          </a:prstGeom>
        </p:spPr>
        <p:txBody>
          <a:bodyPr wrap="none" lIns="0" tIns="0" rIns="0" bIns="0"/>
          <a:lstStyle/>
          <a:p>
            <a:endParaRPr/>
          </a:p>
        </p:txBody>
      </p:sp>
      <p:sp>
        <p:nvSpPr>
          <p:cNvPr id="1004" name="PlaceHolder 5"/>
          <p:cNvSpPr>
            <a:spLocks noGrp="1"/>
          </p:cNvSpPr>
          <p:nvPr>
            <p:ph type="body"/>
          </p:nvPr>
        </p:nvSpPr>
        <p:spPr>
          <a:xfrm>
            <a:off x="539640" y="2656800"/>
            <a:ext cx="4015800" cy="771120"/>
          </a:xfrm>
          <a:prstGeom prst="rect">
            <a:avLst/>
          </a:prstGeom>
        </p:spPr>
        <p:txBody>
          <a:bodyPr wrap="none" lIns="0" tIns="0" rIns="0" bIns="0"/>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539640" y="1235880"/>
            <a:ext cx="8229240" cy="711000"/>
          </a:xfrm>
          <a:prstGeom prst="rect">
            <a:avLst/>
          </a:prstGeom>
        </p:spPr>
        <p:txBody>
          <a:bodyPr wrap="none" lIns="0" tIns="0" rIns="0" bIns="0" anchor="ctr"/>
          <a:lstStyle/>
          <a:p>
            <a:endParaRPr/>
          </a:p>
        </p:txBody>
      </p:sp>
      <p:sp>
        <p:nvSpPr>
          <p:cNvPr id="7" name="PlaceHolder 2"/>
          <p:cNvSpPr>
            <a:spLocks noGrp="1"/>
          </p:cNvSpPr>
          <p:nvPr>
            <p:ph type="body"/>
          </p:nvPr>
        </p:nvSpPr>
        <p:spPr>
          <a:xfrm>
            <a:off x="539640" y="1811880"/>
            <a:ext cx="8229240" cy="1616760"/>
          </a:xfrm>
          <a:prstGeom prst="rect">
            <a:avLst/>
          </a:prstGeom>
        </p:spPr>
        <p:txBody>
          <a:bodyPr wrap="none" lIns="0" tIns="0" rIns="0" bIns="0"/>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91" name="PlaceHolder 1"/>
          <p:cNvSpPr>
            <a:spLocks noGrp="1"/>
          </p:cNvSpPr>
          <p:nvPr>
            <p:ph type="subTitle"/>
          </p:nvPr>
        </p:nvSpPr>
        <p:spPr>
          <a:xfrm>
            <a:off x="539640" y="1235880"/>
            <a:ext cx="8229240" cy="3295800"/>
          </a:xfrm>
          <a:prstGeom prst="rect">
            <a:avLst/>
          </a:prstGeom>
        </p:spPr>
        <p:txBody>
          <a:bodyPr wrap="none" lIns="0" tIns="0" rIns="0" bIns="0" anchor="ctr"/>
          <a:lstStyle/>
          <a:p>
            <a:pPr algn="ctr"/>
            <a:endParaRPr/>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005" name="PlaceHolder 1"/>
          <p:cNvSpPr>
            <a:spLocks noGrp="1"/>
          </p:cNvSpPr>
          <p:nvPr>
            <p:ph type="title"/>
          </p:nvPr>
        </p:nvSpPr>
        <p:spPr>
          <a:xfrm>
            <a:off x="539640" y="1235880"/>
            <a:ext cx="8229240" cy="711000"/>
          </a:xfrm>
          <a:prstGeom prst="rect">
            <a:avLst/>
          </a:prstGeom>
        </p:spPr>
        <p:txBody>
          <a:bodyPr wrap="none" lIns="0" tIns="0" rIns="0" bIns="0" anchor="ctr"/>
          <a:lstStyle/>
          <a:p>
            <a:endParaRPr/>
          </a:p>
        </p:txBody>
      </p:sp>
      <p:sp>
        <p:nvSpPr>
          <p:cNvPr id="1006" name="PlaceHolder 2"/>
          <p:cNvSpPr>
            <a:spLocks noGrp="1"/>
          </p:cNvSpPr>
          <p:nvPr>
            <p:ph type="body"/>
          </p:nvPr>
        </p:nvSpPr>
        <p:spPr>
          <a:xfrm>
            <a:off x="539640" y="1811880"/>
            <a:ext cx="8229240" cy="1616760"/>
          </a:xfrm>
          <a:prstGeom prst="rect">
            <a:avLst/>
          </a:prstGeom>
        </p:spPr>
        <p:txBody>
          <a:bodyPr wrap="none" lIns="0" tIns="0" rIns="0" bIns="0"/>
          <a:lstStyle/>
          <a:p>
            <a:endParaRPr/>
          </a:p>
        </p:txBody>
      </p:sp>
      <p:sp>
        <p:nvSpPr>
          <p:cNvPr id="1007" name="PlaceHolder 3"/>
          <p:cNvSpPr>
            <a:spLocks noGrp="1"/>
          </p:cNvSpPr>
          <p:nvPr>
            <p:ph type="body"/>
          </p:nvPr>
        </p:nvSpPr>
        <p:spPr>
          <a:xfrm>
            <a:off x="539640" y="1811880"/>
            <a:ext cx="8229240" cy="1616760"/>
          </a:xfrm>
          <a:prstGeom prst="rect">
            <a:avLst/>
          </a:prstGeom>
        </p:spPr>
        <p:txBody>
          <a:bodyPr wrap="none" lIns="0" tIns="0" rIns="0" bIns="0"/>
          <a:lstStyle/>
          <a:p>
            <a:endParaRPr/>
          </a:p>
        </p:txBody>
      </p:sp>
      <p:pic>
        <p:nvPicPr>
          <p:cNvPr id="1008" name="Picture 1007"/>
          <p:cNvPicPr/>
          <p:nvPr/>
        </p:nvPicPr>
        <p:blipFill>
          <a:blip r:embed="rId2"/>
          <a:stretch>
            <a:fillRect/>
          </a:stretch>
        </p:blipFill>
        <p:spPr>
          <a:xfrm>
            <a:off x="3640680" y="1811520"/>
            <a:ext cx="2026440" cy="1616760"/>
          </a:xfrm>
          <a:prstGeom prst="rect">
            <a:avLst/>
          </a:prstGeom>
          <a:ln>
            <a:noFill/>
          </a:ln>
        </p:spPr>
      </p:pic>
      <p:pic>
        <p:nvPicPr>
          <p:cNvPr id="1009" name="Picture 1008"/>
          <p:cNvPicPr/>
          <p:nvPr/>
        </p:nvPicPr>
        <p:blipFill>
          <a:blip r:embed="rId2"/>
          <a:stretch>
            <a:fillRect/>
          </a:stretch>
        </p:blipFill>
        <p:spPr>
          <a:xfrm>
            <a:off x="3640680" y="1811520"/>
            <a:ext cx="2026440" cy="1616760"/>
          </a:xfrm>
          <a:prstGeom prst="rect">
            <a:avLst/>
          </a:prstGeom>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92" name="PlaceHolder 1"/>
          <p:cNvSpPr>
            <a:spLocks noGrp="1"/>
          </p:cNvSpPr>
          <p:nvPr>
            <p:ph type="title"/>
          </p:nvPr>
        </p:nvSpPr>
        <p:spPr>
          <a:xfrm>
            <a:off x="539640" y="1235880"/>
            <a:ext cx="8229240" cy="711000"/>
          </a:xfrm>
          <a:prstGeom prst="rect">
            <a:avLst/>
          </a:prstGeom>
        </p:spPr>
        <p:txBody>
          <a:bodyPr wrap="none" lIns="0" tIns="0" rIns="0" bIns="0" anchor="ctr"/>
          <a:lstStyle/>
          <a:p>
            <a:endParaRPr/>
          </a:p>
        </p:txBody>
      </p:sp>
      <p:sp>
        <p:nvSpPr>
          <p:cNvPr id="93" name="PlaceHolder 2"/>
          <p:cNvSpPr>
            <a:spLocks noGrp="1"/>
          </p:cNvSpPr>
          <p:nvPr>
            <p:ph type="body"/>
          </p:nvPr>
        </p:nvSpPr>
        <p:spPr>
          <a:xfrm>
            <a:off x="539640" y="1811880"/>
            <a:ext cx="4015800" cy="771120"/>
          </a:xfrm>
          <a:prstGeom prst="rect">
            <a:avLst/>
          </a:prstGeom>
        </p:spPr>
        <p:txBody>
          <a:bodyPr wrap="none" lIns="0" tIns="0" rIns="0" bIns="0"/>
          <a:lstStyle/>
          <a:p>
            <a:endParaRPr/>
          </a:p>
        </p:txBody>
      </p:sp>
      <p:sp>
        <p:nvSpPr>
          <p:cNvPr id="94" name="PlaceHolder 3"/>
          <p:cNvSpPr>
            <a:spLocks noGrp="1"/>
          </p:cNvSpPr>
          <p:nvPr>
            <p:ph type="body"/>
          </p:nvPr>
        </p:nvSpPr>
        <p:spPr>
          <a:xfrm>
            <a:off x="539640" y="2656800"/>
            <a:ext cx="4015800" cy="771120"/>
          </a:xfrm>
          <a:prstGeom prst="rect">
            <a:avLst/>
          </a:prstGeom>
        </p:spPr>
        <p:txBody>
          <a:bodyPr wrap="none" lIns="0" tIns="0" rIns="0" bIns="0"/>
          <a:lstStyle/>
          <a:p>
            <a:endParaRPr/>
          </a:p>
        </p:txBody>
      </p:sp>
      <p:sp>
        <p:nvSpPr>
          <p:cNvPr id="95" name="PlaceHolder 4"/>
          <p:cNvSpPr>
            <a:spLocks noGrp="1"/>
          </p:cNvSpPr>
          <p:nvPr>
            <p:ph type="body"/>
          </p:nvPr>
        </p:nvSpPr>
        <p:spPr>
          <a:xfrm>
            <a:off x="4756680" y="1811880"/>
            <a:ext cx="4015800" cy="1616760"/>
          </a:xfrm>
          <a:prstGeom prst="rect">
            <a:avLst/>
          </a:prstGeom>
        </p:spPr>
        <p:txBody>
          <a:bodyPr wrap="none" lIns="0" tIns="0" rIns="0" bIns="0"/>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96" name="PlaceHolder 1"/>
          <p:cNvSpPr>
            <a:spLocks noGrp="1"/>
          </p:cNvSpPr>
          <p:nvPr>
            <p:ph type="title"/>
          </p:nvPr>
        </p:nvSpPr>
        <p:spPr>
          <a:xfrm>
            <a:off x="539640" y="1235880"/>
            <a:ext cx="8229240" cy="711000"/>
          </a:xfrm>
          <a:prstGeom prst="rect">
            <a:avLst/>
          </a:prstGeom>
        </p:spPr>
        <p:txBody>
          <a:bodyPr wrap="none" lIns="0" tIns="0" rIns="0" bIns="0" anchor="ctr"/>
          <a:lstStyle/>
          <a:p>
            <a:endParaRPr/>
          </a:p>
        </p:txBody>
      </p:sp>
      <p:sp>
        <p:nvSpPr>
          <p:cNvPr id="97" name="PlaceHolder 2"/>
          <p:cNvSpPr>
            <a:spLocks noGrp="1"/>
          </p:cNvSpPr>
          <p:nvPr>
            <p:ph type="body"/>
          </p:nvPr>
        </p:nvSpPr>
        <p:spPr>
          <a:xfrm>
            <a:off x="539640" y="1811880"/>
            <a:ext cx="4015800" cy="1616760"/>
          </a:xfrm>
          <a:prstGeom prst="rect">
            <a:avLst/>
          </a:prstGeom>
        </p:spPr>
        <p:txBody>
          <a:bodyPr wrap="none" lIns="0" tIns="0" rIns="0" bIns="0"/>
          <a:lstStyle/>
          <a:p>
            <a:endParaRPr/>
          </a:p>
        </p:txBody>
      </p:sp>
      <p:sp>
        <p:nvSpPr>
          <p:cNvPr id="98" name="PlaceHolder 3"/>
          <p:cNvSpPr>
            <a:spLocks noGrp="1"/>
          </p:cNvSpPr>
          <p:nvPr>
            <p:ph type="body"/>
          </p:nvPr>
        </p:nvSpPr>
        <p:spPr>
          <a:xfrm>
            <a:off x="4756680" y="1811880"/>
            <a:ext cx="4015800" cy="771120"/>
          </a:xfrm>
          <a:prstGeom prst="rect">
            <a:avLst/>
          </a:prstGeom>
        </p:spPr>
        <p:txBody>
          <a:bodyPr wrap="none" lIns="0" tIns="0" rIns="0" bIns="0"/>
          <a:lstStyle/>
          <a:p>
            <a:endParaRPr/>
          </a:p>
        </p:txBody>
      </p:sp>
      <p:sp>
        <p:nvSpPr>
          <p:cNvPr id="99" name="PlaceHolder 4"/>
          <p:cNvSpPr>
            <a:spLocks noGrp="1"/>
          </p:cNvSpPr>
          <p:nvPr>
            <p:ph type="body"/>
          </p:nvPr>
        </p:nvSpPr>
        <p:spPr>
          <a:xfrm>
            <a:off x="4756680" y="2656800"/>
            <a:ext cx="4015800" cy="771120"/>
          </a:xfrm>
          <a:prstGeom prst="rect">
            <a:avLst/>
          </a:prstGeom>
        </p:spPr>
        <p:txBody>
          <a:bodyPr wrap="none" lIns="0" tIns="0" rIns="0" bIns="0"/>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00" name="PlaceHolder 1"/>
          <p:cNvSpPr>
            <a:spLocks noGrp="1"/>
          </p:cNvSpPr>
          <p:nvPr>
            <p:ph type="title"/>
          </p:nvPr>
        </p:nvSpPr>
        <p:spPr>
          <a:xfrm>
            <a:off x="539640" y="1235880"/>
            <a:ext cx="8229240" cy="711000"/>
          </a:xfrm>
          <a:prstGeom prst="rect">
            <a:avLst/>
          </a:prstGeom>
        </p:spPr>
        <p:txBody>
          <a:bodyPr wrap="none" lIns="0" tIns="0" rIns="0" bIns="0" anchor="ctr"/>
          <a:lstStyle/>
          <a:p>
            <a:endParaRPr/>
          </a:p>
        </p:txBody>
      </p:sp>
      <p:sp>
        <p:nvSpPr>
          <p:cNvPr id="101" name="PlaceHolder 2"/>
          <p:cNvSpPr>
            <a:spLocks noGrp="1"/>
          </p:cNvSpPr>
          <p:nvPr>
            <p:ph type="body"/>
          </p:nvPr>
        </p:nvSpPr>
        <p:spPr>
          <a:xfrm>
            <a:off x="539640" y="1811880"/>
            <a:ext cx="4015800" cy="771120"/>
          </a:xfrm>
          <a:prstGeom prst="rect">
            <a:avLst/>
          </a:prstGeom>
        </p:spPr>
        <p:txBody>
          <a:bodyPr wrap="none" lIns="0" tIns="0" rIns="0" bIns="0"/>
          <a:lstStyle/>
          <a:p>
            <a:endParaRPr/>
          </a:p>
        </p:txBody>
      </p:sp>
      <p:sp>
        <p:nvSpPr>
          <p:cNvPr id="102" name="PlaceHolder 3"/>
          <p:cNvSpPr>
            <a:spLocks noGrp="1"/>
          </p:cNvSpPr>
          <p:nvPr>
            <p:ph type="body"/>
          </p:nvPr>
        </p:nvSpPr>
        <p:spPr>
          <a:xfrm>
            <a:off x="4756680" y="1811880"/>
            <a:ext cx="4015800" cy="771120"/>
          </a:xfrm>
          <a:prstGeom prst="rect">
            <a:avLst/>
          </a:prstGeom>
        </p:spPr>
        <p:txBody>
          <a:bodyPr wrap="none" lIns="0" tIns="0" rIns="0" bIns="0"/>
          <a:lstStyle/>
          <a:p>
            <a:endParaRPr/>
          </a:p>
        </p:txBody>
      </p:sp>
      <p:sp>
        <p:nvSpPr>
          <p:cNvPr id="103" name="PlaceHolder 4"/>
          <p:cNvSpPr>
            <a:spLocks noGrp="1"/>
          </p:cNvSpPr>
          <p:nvPr>
            <p:ph type="body"/>
          </p:nvPr>
        </p:nvSpPr>
        <p:spPr>
          <a:xfrm>
            <a:off x="539640" y="2656800"/>
            <a:ext cx="8229240" cy="771120"/>
          </a:xfrm>
          <a:prstGeom prst="rect">
            <a:avLst/>
          </a:prstGeom>
        </p:spPr>
        <p:txBody>
          <a:bodyPr wrap="none" lIns="0" tIns="0" rIns="0" bIns="0"/>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04" name="PlaceHolder 1"/>
          <p:cNvSpPr>
            <a:spLocks noGrp="1"/>
          </p:cNvSpPr>
          <p:nvPr>
            <p:ph type="title"/>
          </p:nvPr>
        </p:nvSpPr>
        <p:spPr>
          <a:xfrm>
            <a:off x="539640" y="1235880"/>
            <a:ext cx="8229240" cy="711000"/>
          </a:xfrm>
          <a:prstGeom prst="rect">
            <a:avLst/>
          </a:prstGeom>
        </p:spPr>
        <p:txBody>
          <a:bodyPr wrap="none" lIns="0" tIns="0" rIns="0" bIns="0" anchor="ctr"/>
          <a:lstStyle/>
          <a:p>
            <a:endParaRPr/>
          </a:p>
        </p:txBody>
      </p:sp>
      <p:sp>
        <p:nvSpPr>
          <p:cNvPr id="105" name="PlaceHolder 2"/>
          <p:cNvSpPr>
            <a:spLocks noGrp="1"/>
          </p:cNvSpPr>
          <p:nvPr>
            <p:ph type="body"/>
          </p:nvPr>
        </p:nvSpPr>
        <p:spPr>
          <a:xfrm>
            <a:off x="539640" y="1811880"/>
            <a:ext cx="8229240" cy="771120"/>
          </a:xfrm>
          <a:prstGeom prst="rect">
            <a:avLst/>
          </a:prstGeom>
        </p:spPr>
        <p:txBody>
          <a:bodyPr wrap="none" lIns="0" tIns="0" rIns="0" bIns="0"/>
          <a:lstStyle/>
          <a:p>
            <a:endParaRPr/>
          </a:p>
        </p:txBody>
      </p:sp>
      <p:sp>
        <p:nvSpPr>
          <p:cNvPr id="106" name="PlaceHolder 3"/>
          <p:cNvSpPr>
            <a:spLocks noGrp="1"/>
          </p:cNvSpPr>
          <p:nvPr>
            <p:ph type="body"/>
          </p:nvPr>
        </p:nvSpPr>
        <p:spPr>
          <a:xfrm>
            <a:off x="539640" y="2656800"/>
            <a:ext cx="8229240" cy="771120"/>
          </a:xfrm>
          <a:prstGeom prst="rect">
            <a:avLst/>
          </a:prstGeom>
        </p:spPr>
        <p:txBody>
          <a:bodyPr wrap="none" lIns="0" tIns="0" rIns="0" bIns="0"/>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07" name="PlaceHolder 1"/>
          <p:cNvSpPr>
            <a:spLocks noGrp="1"/>
          </p:cNvSpPr>
          <p:nvPr>
            <p:ph type="title"/>
          </p:nvPr>
        </p:nvSpPr>
        <p:spPr>
          <a:xfrm>
            <a:off x="539640" y="1235880"/>
            <a:ext cx="8229240" cy="711000"/>
          </a:xfrm>
          <a:prstGeom prst="rect">
            <a:avLst/>
          </a:prstGeom>
        </p:spPr>
        <p:txBody>
          <a:bodyPr wrap="none" lIns="0" tIns="0" rIns="0" bIns="0" anchor="ctr"/>
          <a:lstStyle/>
          <a:p>
            <a:endParaRPr/>
          </a:p>
        </p:txBody>
      </p:sp>
      <p:sp>
        <p:nvSpPr>
          <p:cNvPr id="108" name="PlaceHolder 2"/>
          <p:cNvSpPr>
            <a:spLocks noGrp="1"/>
          </p:cNvSpPr>
          <p:nvPr>
            <p:ph type="body"/>
          </p:nvPr>
        </p:nvSpPr>
        <p:spPr>
          <a:xfrm>
            <a:off x="539640" y="1811880"/>
            <a:ext cx="4015800" cy="771120"/>
          </a:xfrm>
          <a:prstGeom prst="rect">
            <a:avLst/>
          </a:prstGeom>
        </p:spPr>
        <p:txBody>
          <a:bodyPr wrap="none" lIns="0" tIns="0" rIns="0" bIns="0"/>
          <a:lstStyle/>
          <a:p>
            <a:endParaRPr/>
          </a:p>
        </p:txBody>
      </p:sp>
      <p:sp>
        <p:nvSpPr>
          <p:cNvPr id="109" name="PlaceHolder 3"/>
          <p:cNvSpPr>
            <a:spLocks noGrp="1"/>
          </p:cNvSpPr>
          <p:nvPr>
            <p:ph type="body"/>
          </p:nvPr>
        </p:nvSpPr>
        <p:spPr>
          <a:xfrm>
            <a:off x="4756680" y="1811880"/>
            <a:ext cx="4015800" cy="771120"/>
          </a:xfrm>
          <a:prstGeom prst="rect">
            <a:avLst/>
          </a:prstGeom>
        </p:spPr>
        <p:txBody>
          <a:bodyPr wrap="none" lIns="0" tIns="0" rIns="0" bIns="0"/>
          <a:lstStyle/>
          <a:p>
            <a:endParaRPr/>
          </a:p>
        </p:txBody>
      </p:sp>
      <p:sp>
        <p:nvSpPr>
          <p:cNvPr id="110" name="PlaceHolder 4"/>
          <p:cNvSpPr>
            <a:spLocks noGrp="1"/>
          </p:cNvSpPr>
          <p:nvPr>
            <p:ph type="body"/>
          </p:nvPr>
        </p:nvSpPr>
        <p:spPr>
          <a:xfrm>
            <a:off x="4756680" y="2656800"/>
            <a:ext cx="4015800" cy="771120"/>
          </a:xfrm>
          <a:prstGeom prst="rect">
            <a:avLst/>
          </a:prstGeom>
        </p:spPr>
        <p:txBody>
          <a:bodyPr wrap="none" lIns="0" tIns="0" rIns="0" bIns="0"/>
          <a:lstStyle/>
          <a:p>
            <a:endParaRPr/>
          </a:p>
        </p:txBody>
      </p:sp>
      <p:sp>
        <p:nvSpPr>
          <p:cNvPr id="111" name="PlaceHolder 5"/>
          <p:cNvSpPr>
            <a:spLocks noGrp="1"/>
          </p:cNvSpPr>
          <p:nvPr>
            <p:ph type="body"/>
          </p:nvPr>
        </p:nvSpPr>
        <p:spPr>
          <a:xfrm>
            <a:off x="539640" y="2656800"/>
            <a:ext cx="4015800" cy="771120"/>
          </a:xfrm>
          <a:prstGeom prst="rect">
            <a:avLst/>
          </a:prstGeom>
        </p:spPr>
        <p:txBody>
          <a:bodyPr wrap="none" lIns="0" tIns="0" rIns="0" bIns="0"/>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12" name="PlaceHolder 1"/>
          <p:cNvSpPr>
            <a:spLocks noGrp="1"/>
          </p:cNvSpPr>
          <p:nvPr>
            <p:ph type="title"/>
          </p:nvPr>
        </p:nvSpPr>
        <p:spPr>
          <a:xfrm>
            <a:off x="539640" y="1235880"/>
            <a:ext cx="8229240" cy="711000"/>
          </a:xfrm>
          <a:prstGeom prst="rect">
            <a:avLst/>
          </a:prstGeom>
        </p:spPr>
        <p:txBody>
          <a:bodyPr wrap="none" lIns="0" tIns="0" rIns="0" bIns="0" anchor="ctr"/>
          <a:lstStyle/>
          <a:p>
            <a:endParaRPr/>
          </a:p>
        </p:txBody>
      </p:sp>
      <p:sp>
        <p:nvSpPr>
          <p:cNvPr id="113" name="PlaceHolder 2"/>
          <p:cNvSpPr>
            <a:spLocks noGrp="1"/>
          </p:cNvSpPr>
          <p:nvPr>
            <p:ph type="body"/>
          </p:nvPr>
        </p:nvSpPr>
        <p:spPr>
          <a:xfrm>
            <a:off x="539640" y="1811880"/>
            <a:ext cx="8229240" cy="1616760"/>
          </a:xfrm>
          <a:prstGeom prst="rect">
            <a:avLst/>
          </a:prstGeom>
        </p:spPr>
        <p:txBody>
          <a:bodyPr wrap="none" lIns="0" tIns="0" rIns="0" bIns="0"/>
          <a:lstStyle/>
          <a:p>
            <a:endParaRPr/>
          </a:p>
        </p:txBody>
      </p:sp>
      <p:sp>
        <p:nvSpPr>
          <p:cNvPr id="114" name="PlaceHolder 3"/>
          <p:cNvSpPr>
            <a:spLocks noGrp="1"/>
          </p:cNvSpPr>
          <p:nvPr>
            <p:ph type="body"/>
          </p:nvPr>
        </p:nvSpPr>
        <p:spPr>
          <a:xfrm>
            <a:off x="539640" y="1811880"/>
            <a:ext cx="8229240" cy="1616760"/>
          </a:xfrm>
          <a:prstGeom prst="rect">
            <a:avLst/>
          </a:prstGeom>
        </p:spPr>
        <p:txBody>
          <a:bodyPr wrap="none" lIns="0" tIns="0" rIns="0" bIns="0"/>
          <a:lstStyle/>
          <a:p>
            <a:endParaRPr/>
          </a:p>
        </p:txBody>
      </p:sp>
      <p:pic>
        <p:nvPicPr>
          <p:cNvPr id="115" name="Picture 114"/>
          <p:cNvPicPr/>
          <p:nvPr/>
        </p:nvPicPr>
        <p:blipFill>
          <a:blip r:embed="rId2"/>
          <a:stretch>
            <a:fillRect/>
          </a:stretch>
        </p:blipFill>
        <p:spPr>
          <a:xfrm>
            <a:off x="3640680" y="1811520"/>
            <a:ext cx="2026440" cy="1616760"/>
          </a:xfrm>
          <a:prstGeom prst="rect">
            <a:avLst/>
          </a:prstGeom>
          <a:ln>
            <a:noFill/>
          </a:ln>
        </p:spPr>
      </p:pic>
      <p:pic>
        <p:nvPicPr>
          <p:cNvPr id="116" name="Picture 115"/>
          <p:cNvPicPr/>
          <p:nvPr/>
        </p:nvPicPr>
        <p:blipFill>
          <a:blip r:embed="rId2"/>
          <a:stretch>
            <a:fillRect/>
          </a:stretch>
        </p:blipFill>
        <p:spPr>
          <a:xfrm>
            <a:off x="3640680" y="1811520"/>
            <a:ext cx="2026440" cy="1616760"/>
          </a:xfrm>
          <a:prstGeom prst="rect">
            <a:avLst/>
          </a:prstGeom>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24" name="PlaceHolder 1"/>
          <p:cNvSpPr>
            <a:spLocks noGrp="1"/>
          </p:cNvSpPr>
          <p:nvPr>
            <p:ph type="title"/>
          </p:nvPr>
        </p:nvSpPr>
        <p:spPr>
          <a:xfrm>
            <a:off x="539640" y="1235880"/>
            <a:ext cx="8229240" cy="711000"/>
          </a:xfrm>
          <a:prstGeom prst="rect">
            <a:avLst/>
          </a:prstGeom>
        </p:spPr>
        <p:txBody>
          <a:bodyPr wrap="none" lIns="0" tIns="0" rIns="0" bIns="0" anchor="ctr"/>
          <a:lstStyle/>
          <a:p>
            <a:endParaRPr/>
          </a:p>
        </p:txBody>
      </p:sp>
      <p:sp>
        <p:nvSpPr>
          <p:cNvPr id="125" name="PlaceHolder 2"/>
          <p:cNvSpPr>
            <a:spLocks noGrp="1"/>
          </p:cNvSpPr>
          <p:nvPr>
            <p:ph type="subTitle"/>
          </p:nvPr>
        </p:nvSpPr>
        <p:spPr>
          <a:xfrm>
            <a:off x="539640" y="1811880"/>
            <a:ext cx="8229240" cy="1617120"/>
          </a:xfrm>
          <a:prstGeom prst="rect">
            <a:avLst/>
          </a:prstGeom>
        </p:spPr>
        <p:txBody>
          <a:bodyPr wrap="none" lIns="0" tIns="0" rIns="0" bIns="0" anchor="ctr"/>
          <a:lstStyle/>
          <a:p>
            <a:pPr algn="ctr"/>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26" name="PlaceHolder 1"/>
          <p:cNvSpPr>
            <a:spLocks noGrp="1"/>
          </p:cNvSpPr>
          <p:nvPr>
            <p:ph type="title"/>
          </p:nvPr>
        </p:nvSpPr>
        <p:spPr>
          <a:xfrm>
            <a:off x="539640" y="1235880"/>
            <a:ext cx="8229240" cy="711000"/>
          </a:xfrm>
          <a:prstGeom prst="rect">
            <a:avLst/>
          </a:prstGeom>
        </p:spPr>
        <p:txBody>
          <a:bodyPr wrap="none" lIns="0" tIns="0" rIns="0" bIns="0" anchor="ctr"/>
          <a:lstStyle/>
          <a:p>
            <a:endParaRPr/>
          </a:p>
        </p:txBody>
      </p:sp>
      <p:sp>
        <p:nvSpPr>
          <p:cNvPr id="127" name="PlaceHolder 2"/>
          <p:cNvSpPr>
            <a:spLocks noGrp="1"/>
          </p:cNvSpPr>
          <p:nvPr>
            <p:ph type="body"/>
          </p:nvPr>
        </p:nvSpPr>
        <p:spPr>
          <a:xfrm>
            <a:off x="539640" y="1811880"/>
            <a:ext cx="8229240" cy="1616760"/>
          </a:xfrm>
          <a:prstGeom prst="rect">
            <a:avLst/>
          </a:prstGeom>
        </p:spPr>
        <p:txBody>
          <a:bodyPr wrap="none" lIns="0" tIns="0" rIns="0" bIns="0"/>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8" name="PlaceHolder 1"/>
          <p:cNvSpPr>
            <a:spLocks noGrp="1"/>
          </p:cNvSpPr>
          <p:nvPr>
            <p:ph type="title"/>
          </p:nvPr>
        </p:nvSpPr>
        <p:spPr>
          <a:xfrm>
            <a:off x="539640" y="1235880"/>
            <a:ext cx="8229240" cy="711000"/>
          </a:xfrm>
          <a:prstGeom prst="rect">
            <a:avLst/>
          </a:prstGeom>
        </p:spPr>
        <p:txBody>
          <a:bodyPr wrap="none" lIns="0" tIns="0" rIns="0" bIns="0" anchor="ctr"/>
          <a:lstStyle/>
          <a:p>
            <a:endParaRPr/>
          </a:p>
        </p:txBody>
      </p:sp>
      <p:sp>
        <p:nvSpPr>
          <p:cNvPr id="9" name="PlaceHolder 2"/>
          <p:cNvSpPr>
            <a:spLocks noGrp="1"/>
          </p:cNvSpPr>
          <p:nvPr>
            <p:ph type="body"/>
          </p:nvPr>
        </p:nvSpPr>
        <p:spPr>
          <a:xfrm>
            <a:off x="539640" y="1811880"/>
            <a:ext cx="4015800" cy="1616760"/>
          </a:xfrm>
          <a:prstGeom prst="rect">
            <a:avLst/>
          </a:prstGeom>
        </p:spPr>
        <p:txBody>
          <a:bodyPr wrap="none" lIns="0" tIns="0" rIns="0" bIns="0"/>
          <a:lstStyle/>
          <a:p>
            <a:endParaRPr/>
          </a:p>
        </p:txBody>
      </p:sp>
      <p:sp>
        <p:nvSpPr>
          <p:cNvPr id="10" name="PlaceHolder 3"/>
          <p:cNvSpPr>
            <a:spLocks noGrp="1"/>
          </p:cNvSpPr>
          <p:nvPr>
            <p:ph type="body"/>
          </p:nvPr>
        </p:nvSpPr>
        <p:spPr>
          <a:xfrm>
            <a:off x="4756680" y="1811880"/>
            <a:ext cx="4015800" cy="1616760"/>
          </a:xfrm>
          <a:prstGeom prst="rect">
            <a:avLst/>
          </a:prstGeom>
        </p:spPr>
        <p:txBody>
          <a:bodyPr wrap="none" lIns="0" tIns="0" rIns="0" bIns="0"/>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28" name="PlaceHolder 1"/>
          <p:cNvSpPr>
            <a:spLocks noGrp="1"/>
          </p:cNvSpPr>
          <p:nvPr>
            <p:ph type="title"/>
          </p:nvPr>
        </p:nvSpPr>
        <p:spPr>
          <a:xfrm>
            <a:off x="539640" y="1235880"/>
            <a:ext cx="8229240" cy="711000"/>
          </a:xfrm>
          <a:prstGeom prst="rect">
            <a:avLst/>
          </a:prstGeom>
        </p:spPr>
        <p:txBody>
          <a:bodyPr wrap="none" lIns="0" tIns="0" rIns="0" bIns="0" anchor="ctr"/>
          <a:lstStyle/>
          <a:p>
            <a:endParaRPr/>
          </a:p>
        </p:txBody>
      </p:sp>
      <p:sp>
        <p:nvSpPr>
          <p:cNvPr id="129" name="PlaceHolder 2"/>
          <p:cNvSpPr>
            <a:spLocks noGrp="1"/>
          </p:cNvSpPr>
          <p:nvPr>
            <p:ph type="body"/>
          </p:nvPr>
        </p:nvSpPr>
        <p:spPr>
          <a:xfrm>
            <a:off x="539640" y="1811880"/>
            <a:ext cx="4015800" cy="1616760"/>
          </a:xfrm>
          <a:prstGeom prst="rect">
            <a:avLst/>
          </a:prstGeom>
        </p:spPr>
        <p:txBody>
          <a:bodyPr wrap="none" lIns="0" tIns="0" rIns="0" bIns="0"/>
          <a:lstStyle/>
          <a:p>
            <a:endParaRPr/>
          </a:p>
        </p:txBody>
      </p:sp>
      <p:sp>
        <p:nvSpPr>
          <p:cNvPr id="130" name="PlaceHolder 3"/>
          <p:cNvSpPr>
            <a:spLocks noGrp="1"/>
          </p:cNvSpPr>
          <p:nvPr>
            <p:ph type="body"/>
          </p:nvPr>
        </p:nvSpPr>
        <p:spPr>
          <a:xfrm>
            <a:off x="4756680" y="1811880"/>
            <a:ext cx="4015800" cy="1616760"/>
          </a:xfrm>
          <a:prstGeom prst="rect">
            <a:avLst/>
          </a:prstGeom>
        </p:spPr>
        <p:txBody>
          <a:bodyPr wrap="none" lIns="0" tIns="0" rIns="0" bIns="0"/>
          <a:lstStyle/>
          <a:p>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31" name="PlaceHolder 1"/>
          <p:cNvSpPr>
            <a:spLocks noGrp="1"/>
          </p:cNvSpPr>
          <p:nvPr>
            <p:ph type="title"/>
          </p:nvPr>
        </p:nvSpPr>
        <p:spPr>
          <a:xfrm>
            <a:off x="539640" y="1235880"/>
            <a:ext cx="8229240" cy="711000"/>
          </a:xfrm>
          <a:prstGeom prst="rect">
            <a:avLst/>
          </a:prstGeom>
        </p:spPr>
        <p:txBody>
          <a:bodyPr wrap="none" lIns="0" tIns="0" rIns="0" bIns="0" anchor="ctr"/>
          <a:lstStyle/>
          <a:p>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32" name="PlaceHolder 1"/>
          <p:cNvSpPr>
            <a:spLocks noGrp="1"/>
          </p:cNvSpPr>
          <p:nvPr>
            <p:ph type="subTitle"/>
          </p:nvPr>
        </p:nvSpPr>
        <p:spPr>
          <a:xfrm>
            <a:off x="539640" y="1235880"/>
            <a:ext cx="8229240" cy="3295800"/>
          </a:xfrm>
          <a:prstGeom prst="rect">
            <a:avLst/>
          </a:prstGeom>
        </p:spPr>
        <p:txBody>
          <a:bodyPr wrap="none" lIns="0" tIns="0" rIns="0" bIns="0" anchor="ctr"/>
          <a:lstStyle/>
          <a:p>
            <a:pPr algn="ctr"/>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33" name="PlaceHolder 1"/>
          <p:cNvSpPr>
            <a:spLocks noGrp="1"/>
          </p:cNvSpPr>
          <p:nvPr>
            <p:ph type="title"/>
          </p:nvPr>
        </p:nvSpPr>
        <p:spPr>
          <a:xfrm>
            <a:off x="539640" y="1235880"/>
            <a:ext cx="8229240" cy="711000"/>
          </a:xfrm>
          <a:prstGeom prst="rect">
            <a:avLst/>
          </a:prstGeom>
        </p:spPr>
        <p:txBody>
          <a:bodyPr wrap="none" lIns="0" tIns="0" rIns="0" bIns="0" anchor="ctr"/>
          <a:lstStyle/>
          <a:p>
            <a:endParaRPr/>
          </a:p>
        </p:txBody>
      </p:sp>
      <p:sp>
        <p:nvSpPr>
          <p:cNvPr id="134" name="PlaceHolder 2"/>
          <p:cNvSpPr>
            <a:spLocks noGrp="1"/>
          </p:cNvSpPr>
          <p:nvPr>
            <p:ph type="body"/>
          </p:nvPr>
        </p:nvSpPr>
        <p:spPr>
          <a:xfrm>
            <a:off x="539640" y="1811880"/>
            <a:ext cx="4015800" cy="771120"/>
          </a:xfrm>
          <a:prstGeom prst="rect">
            <a:avLst/>
          </a:prstGeom>
        </p:spPr>
        <p:txBody>
          <a:bodyPr wrap="none" lIns="0" tIns="0" rIns="0" bIns="0"/>
          <a:lstStyle/>
          <a:p>
            <a:endParaRPr/>
          </a:p>
        </p:txBody>
      </p:sp>
      <p:sp>
        <p:nvSpPr>
          <p:cNvPr id="135" name="PlaceHolder 3"/>
          <p:cNvSpPr>
            <a:spLocks noGrp="1"/>
          </p:cNvSpPr>
          <p:nvPr>
            <p:ph type="body"/>
          </p:nvPr>
        </p:nvSpPr>
        <p:spPr>
          <a:xfrm>
            <a:off x="539640" y="2656800"/>
            <a:ext cx="4015800" cy="771120"/>
          </a:xfrm>
          <a:prstGeom prst="rect">
            <a:avLst/>
          </a:prstGeom>
        </p:spPr>
        <p:txBody>
          <a:bodyPr wrap="none" lIns="0" tIns="0" rIns="0" bIns="0"/>
          <a:lstStyle/>
          <a:p>
            <a:endParaRPr/>
          </a:p>
        </p:txBody>
      </p:sp>
      <p:sp>
        <p:nvSpPr>
          <p:cNvPr id="136" name="PlaceHolder 4"/>
          <p:cNvSpPr>
            <a:spLocks noGrp="1"/>
          </p:cNvSpPr>
          <p:nvPr>
            <p:ph type="body"/>
          </p:nvPr>
        </p:nvSpPr>
        <p:spPr>
          <a:xfrm>
            <a:off x="4756680" y="1811880"/>
            <a:ext cx="4015800" cy="1616760"/>
          </a:xfrm>
          <a:prstGeom prst="rect">
            <a:avLst/>
          </a:prstGeom>
        </p:spPr>
        <p:txBody>
          <a:bodyPr wrap="none" lIns="0" tIns="0" rIns="0" bIns="0"/>
          <a:lstStyle/>
          <a:p>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37" name="PlaceHolder 1"/>
          <p:cNvSpPr>
            <a:spLocks noGrp="1"/>
          </p:cNvSpPr>
          <p:nvPr>
            <p:ph type="title"/>
          </p:nvPr>
        </p:nvSpPr>
        <p:spPr>
          <a:xfrm>
            <a:off x="539640" y="1235880"/>
            <a:ext cx="8229240" cy="711000"/>
          </a:xfrm>
          <a:prstGeom prst="rect">
            <a:avLst/>
          </a:prstGeom>
        </p:spPr>
        <p:txBody>
          <a:bodyPr wrap="none" lIns="0" tIns="0" rIns="0" bIns="0" anchor="ctr"/>
          <a:lstStyle/>
          <a:p>
            <a:endParaRPr/>
          </a:p>
        </p:txBody>
      </p:sp>
      <p:sp>
        <p:nvSpPr>
          <p:cNvPr id="138" name="PlaceHolder 2"/>
          <p:cNvSpPr>
            <a:spLocks noGrp="1"/>
          </p:cNvSpPr>
          <p:nvPr>
            <p:ph type="body"/>
          </p:nvPr>
        </p:nvSpPr>
        <p:spPr>
          <a:xfrm>
            <a:off x="539640" y="1811880"/>
            <a:ext cx="4015800" cy="1616760"/>
          </a:xfrm>
          <a:prstGeom prst="rect">
            <a:avLst/>
          </a:prstGeom>
        </p:spPr>
        <p:txBody>
          <a:bodyPr wrap="none" lIns="0" tIns="0" rIns="0" bIns="0"/>
          <a:lstStyle/>
          <a:p>
            <a:endParaRPr/>
          </a:p>
        </p:txBody>
      </p:sp>
      <p:sp>
        <p:nvSpPr>
          <p:cNvPr id="139" name="PlaceHolder 3"/>
          <p:cNvSpPr>
            <a:spLocks noGrp="1"/>
          </p:cNvSpPr>
          <p:nvPr>
            <p:ph type="body"/>
          </p:nvPr>
        </p:nvSpPr>
        <p:spPr>
          <a:xfrm>
            <a:off x="4756680" y="1811880"/>
            <a:ext cx="4015800" cy="771120"/>
          </a:xfrm>
          <a:prstGeom prst="rect">
            <a:avLst/>
          </a:prstGeom>
        </p:spPr>
        <p:txBody>
          <a:bodyPr wrap="none" lIns="0" tIns="0" rIns="0" bIns="0"/>
          <a:lstStyle/>
          <a:p>
            <a:endParaRPr/>
          </a:p>
        </p:txBody>
      </p:sp>
      <p:sp>
        <p:nvSpPr>
          <p:cNvPr id="140" name="PlaceHolder 4"/>
          <p:cNvSpPr>
            <a:spLocks noGrp="1"/>
          </p:cNvSpPr>
          <p:nvPr>
            <p:ph type="body"/>
          </p:nvPr>
        </p:nvSpPr>
        <p:spPr>
          <a:xfrm>
            <a:off x="4756680" y="2656800"/>
            <a:ext cx="4015800" cy="771120"/>
          </a:xfrm>
          <a:prstGeom prst="rect">
            <a:avLst/>
          </a:prstGeom>
        </p:spPr>
        <p:txBody>
          <a:bodyPr wrap="none" lIns="0" tIns="0" rIns="0" bIns="0"/>
          <a:lstStyle/>
          <a:p>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41" name="PlaceHolder 1"/>
          <p:cNvSpPr>
            <a:spLocks noGrp="1"/>
          </p:cNvSpPr>
          <p:nvPr>
            <p:ph type="title"/>
          </p:nvPr>
        </p:nvSpPr>
        <p:spPr>
          <a:xfrm>
            <a:off x="539640" y="1235880"/>
            <a:ext cx="8229240" cy="711000"/>
          </a:xfrm>
          <a:prstGeom prst="rect">
            <a:avLst/>
          </a:prstGeom>
        </p:spPr>
        <p:txBody>
          <a:bodyPr wrap="none" lIns="0" tIns="0" rIns="0" bIns="0" anchor="ctr"/>
          <a:lstStyle/>
          <a:p>
            <a:endParaRPr/>
          </a:p>
        </p:txBody>
      </p:sp>
      <p:sp>
        <p:nvSpPr>
          <p:cNvPr id="142" name="PlaceHolder 2"/>
          <p:cNvSpPr>
            <a:spLocks noGrp="1"/>
          </p:cNvSpPr>
          <p:nvPr>
            <p:ph type="body"/>
          </p:nvPr>
        </p:nvSpPr>
        <p:spPr>
          <a:xfrm>
            <a:off x="539640" y="1811880"/>
            <a:ext cx="4015800" cy="771120"/>
          </a:xfrm>
          <a:prstGeom prst="rect">
            <a:avLst/>
          </a:prstGeom>
        </p:spPr>
        <p:txBody>
          <a:bodyPr wrap="none" lIns="0" tIns="0" rIns="0" bIns="0"/>
          <a:lstStyle/>
          <a:p>
            <a:endParaRPr/>
          </a:p>
        </p:txBody>
      </p:sp>
      <p:sp>
        <p:nvSpPr>
          <p:cNvPr id="143" name="PlaceHolder 3"/>
          <p:cNvSpPr>
            <a:spLocks noGrp="1"/>
          </p:cNvSpPr>
          <p:nvPr>
            <p:ph type="body"/>
          </p:nvPr>
        </p:nvSpPr>
        <p:spPr>
          <a:xfrm>
            <a:off x="4756680" y="1811880"/>
            <a:ext cx="4015800" cy="771120"/>
          </a:xfrm>
          <a:prstGeom prst="rect">
            <a:avLst/>
          </a:prstGeom>
        </p:spPr>
        <p:txBody>
          <a:bodyPr wrap="none" lIns="0" tIns="0" rIns="0" bIns="0"/>
          <a:lstStyle/>
          <a:p>
            <a:endParaRPr/>
          </a:p>
        </p:txBody>
      </p:sp>
      <p:sp>
        <p:nvSpPr>
          <p:cNvPr id="144" name="PlaceHolder 4"/>
          <p:cNvSpPr>
            <a:spLocks noGrp="1"/>
          </p:cNvSpPr>
          <p:nvPr>
            <p:ph type="body"/>
          </p:nvPr>
        </p:nvSpPr>
        <p:spPr>
          <a:xfrm>
            <a:off x="539640" y="2656800"/>
            <a:ext cx="8229240" cy="771120"/>
          </a:xfrm>
          <a:prstGeom prst="rect">
            <a:avLst/>
          </a:prstGeom>
        </p:spPr>
        <p:txBody>
          <a:bodyPr wrap="none" lIns="0" tIns="0" rIns="0" bIns="0"/>
          <a:lstStyle/>
          <a:p>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45" name="PlaceHolder 1"/>
          <p:cNvSpPr>
            <a:spLocks noGrp="1"/>
          </p:cNvSpPr>
          <p:nvPr>
            <p:ph type="title"/>
          </p:nvPr>
        </p:nvSpPr>
        <p:spPr>
          <a:xfrm>
            <a:off x="539640" y="1235880"/>
            <a:ext cx="8229240" cy="711000"/>
          </a:xfrm>
          <a:prstGeom prst="rect">
            <a:avLst/>
          </a:prstGeom>
        </p:spPr>
        <p:txBody>
          <a:bodyPr wrap="none" lIns="0" tIns="0" rIns="0" bIns="0" anchor="ctr"/>
          <a:lstStyle/>
          <a:p>
            <a:endParaRPr/>
          </a:p>
        </p:txBody>
      </p:sp>
      <p:sp>
        <p:nvSpPr>
          <p:cNvPr id="146" name="PlaceHolder 2"/>
          <p:cNvSpPr>
            <a:spLocks noGrp="1"/>
          </p:cNvSpPr>
          <p:nvPr>
            <p:ph type="body"/>
          </p:nvPr>
        </p:nvSpPr>
        <p:spPr>
          <a:xfrm>
            <a:off x="539640" y="1811880"/>
            <a:ext cx="8229240" cy="771120"/>
          </a:xfrm>
          <a:prstGeom prst="rect">
            <a:avLst/>
          </a:prstGeom>
        </p:spPr>
        <p:txBody>
          <a:bodyPr wrap="none" lIns="0" tIns="0" rIns="0" bIns="0"/>
          <a:lstStyle/>
          <a:p>
            <a:endParaRPr/>
          </a:p>
        </p:txBody>
      </p:sp>
      <p:sp>
        <p:nvSpPr>
          <p:cNvPr id="147" name="PlaceHolder 3"/>
          <p:cNvSpPr>
            <a:spLocks noGrp="1"/>
          </p:cNvSpPr>
          <p:nvPr>
            <p:ph type="body"/>
          </p:nvPr>
        </p:nvSpPr>
        <p:spPr>
          <a:xfrm>
            <a:off x="539640" y="2656800"/>
            <a:ext cx="8229240" cy="771120"/>
          </a:xfrm>
          <a:prstGeom prst="rect">
            <a:avLst/>
          </a:prstGeom>
        </p:spPr>
        <p:txBody>
          <a:bodyPr wrap="none" lIns="0" tIns="0" rIns="0" bIns="0"/>
          <a:lstStyle/>
          <a:p>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48" name="PlaceHolder 1"/>
          <p:cNvSpPr>
            <a:spLocks noGrp="1"/>
          </p:cNvSpPr>
          <p:nvPr>
            <p:ph type="title"/>
          </p:nvPr>
        </p:nvSpPr>
        <p:spPr>
          <a:xfrm>
            <a:off x="539640" y="1235880"/>
            <a:ext cx="8229240" cy="711000"/>
          </a:xfrm>
          <a:prstGeom prst="rect">
            <a:avLst/>
          </a:prstGeom>
        </p:spPr>
        <p:txBody>
          <a:bodyPr wrap="none" lIns="0" tIns="0" rIns="0" bIns="0" anchor="ctr"/>
          <a:lstStyle/>
          <a:p>
            <a:endParaRPr/>
          </a:p>
        </p:txBody>
      </p:sp>
      <p:sp>
        <p:nvSpPr>
          <p:cNvPr id="149" name="PlaceHolder 2"/>
          <p:cNvSpPr>
            <a:spLocks noGrp="1"/>
          </p:cNvSpPr>
          <p:nvPr>
            <p:ph type="body"/>
          </p:nvPr>
        </p:nvSpPr>
        <p:spPr>
          <a:xfrm>
            <a:off x="539640" y="1811880"/>
            <a:ext cx="4015800" cy="771120"/>
          </a:xfrm>
          <a:prstGeom prst="rect">
            <a:avLst/>
          </a:prstGeom>
        </p:spPr>
        <p:txBody>
          <a:bodyPr wrap="none" lIns="0" tIns="0" rIns="0" bIns="0"/>
          <a:lstStyle/>
          <a:p>
            <a:endParaRPr/>
          </a:p>
        </p:txBody>
      </p:sp>
      <p:sp>
        <p:nvSpPr>
          <p:cNvPr id="150" name="PlaceHolder 3"/>
          <p:cNvSpPr>
            <a:spLocks noGrp="1"/>
          </p:cNvSpPr>
          <p:nvPr>
            <p:ph type="body"/>
          </p:nvPr>
        </p:nvSpPr>
        <p:spPr>
          <a:xfrm>
            <a:off x="4756680" y="1811880"/>
            <a:ext cx="4015800" cy="771120"/>
          </a:xfrm>
          <a:prstGeom prst="rect">
            <a:avLst/>
          </a:prstGeom>
        </p:spPr>
        <p:txBody>
          <a:bodyPr wrap="none" lIns="0" tIns="0" rIns="0" bIns="0"/>
          <a:lstStyle/>
          <a:p>
            <a:endParaRPr/>
          </a:p>
        </p:txBody>
      </p:sp>
      <p:sp>
        <p:nvSpPr>
          <p:cNvPr id="151" name="PlaceHolder 4"/>
          <p:cNvSpPr>
            <a:spLocks noGrp="1"/>
          </p:cNvSpPr>
          <p:nvPr>
            <p:ph type="body"/>
          </p:nvPr>
        </p:nvSpPr>
        <p:spPr>
          <a:xfrm>
            <a:off x="4756680" y="2656800"/>
            <a:ext cx="4015800" cy="771120"/>
          </a:xfrm>
          <a:prstGeom prst="rect">
            <a:avLst/>
          </a:prstGeom>
        </p:spPr>
        <p:txBody>
          <a:bodyPr wrap="none" lIns="0" tIns="0" rIns="0" bIns="0"/>
          <a:lstStyle/>
          <a:p>
            <a:endParaRPr/>
          </a:p>
        </p:txBody>
      </p:sp>
      <p:sp>
        <p:nvSpPr>
          <p:cNvPr id="152" name="PlaceHolder 5"/>
          <p:cNvSpPr>
            <a:spLocks noGrp="1"/>
          </p:cNvSpPr>
          <p:nvPr>
            <p:ph type="body"/>
          </p:nvPr>
        </p:nvSpPr>
        <p:spPr>
          <a:xfrm>
            <a:off x="539640" y="2656800"/>
            <a:ext cx="4015800" cy="771120"/>
          </a:xfrm>
          <a:prstGeom prst="rect">
            <a:avLst/>
          </a:prstGeom>
        </p:spPr>
        <p:txBody>
          <a:bodyPr wrap="none" lIns="0" tIns="0" rIns="0" bIns="0"/>
          <a:lstStyle/>
          <a:p>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53" name="PlaceHolder 1"/>
          <p:cNvSpPr>
            <a:spLocks noGrp="1"/>
          </p:cNvSpPr>
          <p:nvPr>
            <p:ph type="title"/>
          </p:nvPr>
        </p:nvSpPr>
        <p:spPr>
          <a:xfrm>
            <a:off x="539640" y="1235880"/>
            <a:ext cx="8229240" cy="711000"/>
          </a:xfrm>
          <a:prstGeom prst="rect">
            <a:avLst/>
          </a:prstGeom>
        </p:spPr>
        <p:txBody>
          <a:bodyPr wrap="none" lIns="0" tIns="0" rIns="0" bIns="0" anchor="ctr"/>
          <a:lstStyle/>
          <a:p>
            <a:endParaRPr/>
          </a:p>
        </p:txBody>
      </p:sp>
      <p:sp>
        <p:nvSpPr>
          <p:cNvPr id="154" name="PlaceHolder 2"/>
          <p:cNvSpPr>
            <a:spLocks noGrp="1"/>
          </p:cNvSpPr>
          <p:nvPr>
            <p:ph type="body"/>
          </p:nvPr>
        </p:nvSpPr>
        <p:spPr>
          <a:xfrm>
            <a:off x="539640" y="1811880"/>
            <a:ext cx="8229240" cy="1616760"/>
          </a:xfrm>
          <a:prstGeom prst="rect">
            <a:avLst/>
          </a:prstGeom>
        </p:spPr>
        <p:txBody>
          <a:bodyPr wrap="none" lIns="0" tIns="0" rIns="0" bIns="0"/>
          <a:lstStyle/>
          <a:p>
            <a:endParaRPr/>
          </a:p>
        </p:txBody>
      </p:sp>
      <p:sp>
        <p:nvSpPr>
          <p:cNvPr id="155" name="PlaceHolder 3"/>
          <p:cNvSpPr>
            <a:spLocks noGrp="1"/>
          </p:cNvSpPr>
          <p:nvPr>
            <p:ph type="body"/>
          </p:nvPr>
        </p:nvSpPr>
        <p:spPr>
          <a:xfrm>
            <a:off x="539640" y="1811880"/>
            <a:ext cx="8229240" cy="1616760"/>
          </a:xfrm>
          <a:prstGeom prst="rect">
            <a:avLst/>
          </a:prstGeom>
        </p:spPr>
        <p:txBody>
          <a:bodyPr wrap="none" lIns="0" tIns="0" rIns="0" bIns="0"/>
          <a:lstStyle/>
          <a:p>
            <a:endParaRPr/>
          </a:p>
        </p:txBody>
      </p:sp>
      <p:pic>
        <p:nvPicPr>
          <p:cNvPr id="156" name="Picture 155"/>
          <p:cNvPicPr/>
          <p:nvPr/>
        </p:nvPicPr>
        <p:blipFill>
          <a:blip r:embed="rId2"/>
          <a:stretch>
            <a:fillRect/>
          </a:stretch>
        </p:blipFill>
        <p:spPr>
          <a:xfrm>
            <a:off x="3640680" y="1811520"/>
            <a:ext cx="2026440" cy="1616760"/>
          </a:xfrm>
          <a:prstGeom prst="rect">
            <a:avLst/>
          </a:prstGeom>
          <a:ln>
            <a:noFill/>
          </a:ln>
        </p:spPr>
      </p:pic>
      <p:pic>
        <p:nvPicPr>
          <p:cNvPr id="157" name="Picture 156"/>
          <p:cNvPicPr/>
          <p:nvPr/>
        </p:nvPicPr>
        <p:blipFill>
          <a:blip r:embed="rId2"/>
          <a:stretch>
            <a:fillRect/>
          </a:stretch>
        </p:blipFill>
        <p:spPr>
          <a:xfrm>
            <a:off x="3640680" y="1811520"/>
            <a:ext cx="2026440" cy="1616760"/>
          </a:xfrm>
          <a:prstGeom prst="rect">
            <a:avLst/>
          </a:prstGeom>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1" name="PlaceHolder 1"/>
          <p:cNvSpPr>
            <a:spLocks noGrp="1"/>
          </p:cNvSpPr>
          <p:nvPr>
            <p:ph type="title"/>
          </p:nvPr>
        </p:nvSpPr>
        <p:spPr>
          <a:xfrm>
            <a:off x="539640" y="1235880"/>
            <a:ext cx="8229240" cy="711000"/>
          </a:xfrm>
          <a:prstGeom prst="rect">
            <a:avLst/>
          </a:prstGeom>
        </p:spPr>
        <p:txBody>
          <a:bodyPr wrap="none" lIns="0" tIns="0" rIns="0" bIns="0" anchor="ct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65" name="PlaceHolder 1"/>
          <p:cNvSpPr>
            <a:spLocks noGrp="1"/>
          </p:cNvSpPr>
          <p:nvPr>
            <p:ph type="title"/>
          </p:nvPr>
        </p:nvSpPr>
        <p:spPr>
          <a:xfrm>
            <a:off x="539640" y="1235880"/>
            <a:ext cx="8229240" cy="711000"/>
          </a:xfrm>
          <a:prstGeom prst="rect">
            <a:avLst/>
          </a:prstGeom>
        </p:spPr>
        <p:txBody>
          <a:bodyPr wrap="none" lIns="0" tIns="0" rIns="0" bIns="0" anchor="ctr"/>
          <a:lstStyle/>
          <a:p>
            <a:endParaRPr/>
          </a:p>
        </p:txBody>
      </p:sp>
      <p:sp>
        <p:nvSpPr>
          <p:cNvPr id="166" name="PlaceHolder 2"/>
          <p:cNvSpPr>
            <a:spLocks noGrp="1"/>
          </p:cNvSpPr>
          <p:nvPr>
            <p:ph type="subTitle"/>
          </p:nvPr>
        </p:nvSpPr>
        <p:spPr>
          <a:xfrm>
            <a:off x="539640" y="1811880"/>
            <a:ext cx="8229240" cy="1617120"/>
          </a:xfrm>
          <a:prstGeom prst="rect">
            <a:avLst/>
          </a:prstGeom>
        </p:spPr>
        <p:txBody>
          <a:bodyPr wrap="none" lIns="0" tIns="0" rIns="0" bIns="0" anchor="ctr"/>
          <a:lstStyle/>
          <a:p>
            <a:pPr algn="ctr"/>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67" name="PlaceHolder 1"/>
          <p:cNvSpPr>
            <a:spLocks noGrp="1"/>
          </p:cNvSpPr>
          <p:nvPr>
            <p:ph type="title"/>
          </p:nvPr>
        </p:nvSpPr>
        <p:spPr>
          <a:xfrm>
            <a:off x="539640" y="1235880"/>
            <a:ext cx="8229240" cy="711000"/>
          </a:xfrm>
          <a:prstGeom prst="rect">
            <a:avLst/>
          </a:prstGeom>
        </p:spPr>
        <p:txBody>
          <a:bodyPr wrap="none" lIns="0" tIns="0" rIns="0" bIns="0" anchor="ctr"/>
          <a:lstStyle/>
          <a:p>
            <a:endParaRPr/>
          </a:p>
        </p:txBody>
      </p:sp>
      <p:sp>
        <p:nvSpPr>
          <p:cNvPr id="168" name="PlaceHolder 2"/>
          <p:cNvSpPr>
            <a:spLocks noGrp="1"/>
          </p:cNvSpPr>
          <p:nvPr>
            <p:ph type="body"/>
          </p:nvPr>
        </p:nvSpPr>
        <p:spPr>
          <a:xfrm>
            <a:off x="539640" y="1811880"/>
            <a:ext cx="8229240" cy="1616760"/>
          </a:xfrm>
          <a:prstGeom prst="rect">
            <a:avLst/>
          </a:prstGeom>
        </p:spPr>
        <p:txBody>
          <a:bodyPr wrap="none" lIns="0" tIns="0" rIns="0" bIns="0"/>
          <a:lstStyle/>
          <a:p>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69" name="PlaceHolder 1"/>
          <p:cNvSpPr>
            <a:spLocks noGrp="1"/>
          </p:cNvSpPr>
          <p:nvPr>
            <p:ph type="title"/>
          </p:nvPr>
        </p:nvSpPr>
        <p:spPr>
          <a:xfrm>
            <a:off x="539640" y="1235880"/>
            <a:ext cx="8229240" cy="711000"/>
          </a:xfrm>
          <a:prstGeom prst="rect">
            <a:avLst/>
          </a:prstGeom>
        </p:spPr>
        <p:txBody>
          <a:bodyPr wrap="none" lIns="0" tIns="0" rIns="0" bIns="0" anchor="ctr"/>
          <a:lstStyle/>
          <a:p>
            <a:endParaRPr/>
          </a:p>
        </p:txBody>
      </p:sp>
      <p:sp>
        <p:nvSpPr>
          <p:cNvPr id="170" name="PlaceHolder 2"/>
          <p:cNvSpPr>
            <a:spLocks noGrp="1"/>
          </p:cNvSpPr>
          <p:nvPr>
            <p:ph type="body"/>
          </p:nvPr>
        </p:nvSpPr>
        <p:spPr>
          <a:xfrm>
            <a:off x="539640" y="1811880"/>
            <a:ext cx="4015800" cy="1616760"/>
          </a:xfrm>
          <a:prstGeom prst="rect">
            <a:avLst/>
          </a:prstGeom>
        </p:spPr>
        <p:txBody>
          <a:bodyPr wrap="none" lIns="0" tIns="0" rIns="0" bIns="0"/>
          <a:lstStyle/>
          <a:p>
            <a:endParaRPr/>
          </a:p>
        </p:txBody>
      </p:sp>
      <p:sp>
        <p:nvSpPr>
          <p:cNvPr id="171" name="PlaceHolder 3"/>
          <p:cNvSpPr>
            <a:spLocks noGrp="1"/>
          </p:cNvSpPr>
          <p:nvPr>
            <p:ph type="body"/>
          </p:nvPr>
        </p:nvSpPr>
        <p:spPr>
          <a:xfrm>
            <a:off x="4756680" y="1811880"/>
            <a:ext cx="4015800" cy="1616760"/>
          </a:xfrm>
          <a:prstGeom prst="rect">
            <a:avLst/>
          </a:prstGeom>
        </p:spPr>
        <p:txBody>
          <a:bodyPr wrap="none" lIns="0" tIns="0" rIns="0" bIns="0"/>
          <a:lstStyle/>
          <a:p>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72" name="PlaceHolder 1"/>
          <p:cNvSpPr>
            <a:spLocks noGrp="1"/>
          </p:cNvSpPr>
          <p:nvPr>
            <p:ph type="title"/>
          </p:nvPr>
        </p:nvSpPr>
        <p:spPr>
          <a:xfrm>
            <a:off x="539640" y="1235880"/>
            <a:ext cx="8229240" cy="711000"/>
          </a:xfrm>
          <a:prstGeom prst="rect">
            <a:avLst/>
          </a:prstGeom>
        </p:spPr>
        <p:txBody>
          <a:bodyPr wrap="none" lIns="0" tIns="0" rIns="0" bIns="0" anchor="ctr"/>
          <a:lstStyle/>
          <a:p>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73" name="PlaceHolder 1"/>
          <p:cNvSpPr>
            <a:spLocks noGrp="1"/>
          </p:cNvSpPr>
          <p:nvPr>
            <p:ph type="subTitle"/>
          </p:nvPr>
        </p:nvSpPr>
        <p:spPr>
          <a:xfrm>
            <a:off x="539640" y="1235880"/>
            <a:ext cx="8229240" cy="3295800"/>
          </a:xfrm>
          <a:prstGeom prst="rect">
            <a:avLst/>
          </a:prstGeom>
        </p:spPr>
        <p:txBody>
          <a:bodyPr wrap="none" lIns="0" tIns="0" rIns="0" bIns="0" anchor="ctr"/>
          <a:lstStyle/>
          <a:p>
            <a:pPr algn="ctr"/>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74" name="PlaceHolder 1"/>
          <p:cNvSpPr>
            <a:spLocks noGrp="1"/>
          </p:cNvSpPr>
          <p:nvPr>
            <p:ph type="title"/>
          </p:nvPr>
        </p:nvSpPr>
        <p:spPr>
          <a:xfrm>
            <a:off x="539640" y="1235880"/>
            <a:ext cx="8229240" cy="711000"/>
          </a:xfrm>
          <a:prstGeom prst="rect">
            <a:avLst/>
          </a:prstGeom>
        </p:spPr>
        <p:txBody>
          <a:bodyPr wrap="none" lIns="0" tIns="0" rIns="0" bIns="0" anchor="ctr"/>
          <a:lstStyle/>
          <a:p>
            <a:endParaRPr/>
          </a:p>
        </p:txBody>
      </p:sp>
      <p:sp>
        <p:nvSpPr>
          <p:cNvPr id="175" name="PlaceHolder 2"/>
          <p:cNvSpPr>
            <a:spLocks noGrp="1"/>
          </p:cNvSpPr>
          <p:nvPr>
            <p:ph type="body"/>
          </p:nvPr>
        </p:nvSpPr>
        <p:spPr>
          <a:xfrm>
            <a:off x="539640" y="1811880"/>
            <a:ext cx="4015800" cy="771120"/>
          </a:xfrm>
          <a:prstGeom prst="rect">
            <a:avLst/>
          </a:prstGeom>
        </p:spPr>
        <p:txBody>
          <a:bodyPr wrap="none" lIns="0" tIns="0" rIns="0" bIns="0"/>
          <a:lstStyle/>
          <a:p>
            <a:endParaRPr/>
          </a:p>
        </p:txBody>
      </p:sp>
      <p:sp>
        <p:nvSpPr>
          <p:cNvPr id="176" name="PlaceHolder 3"/>
          <p:cNvSpPr>
            <a:spLocks noGrp="1"/>
          </p:cNvSpPr>
          <p:nvPr>
            <p:ph type="body"/>
          </p:nvPr>
        </p:nvSpPr>
        <p:spPr>
          <a:xfrm>
            <a:off x="539640" y="2656800"/>
            <a:ext cx="4015800" cy="771120"/>
          </a:xfrm>
          <a:prstGeom prst="rect">
            <a:avLst/>
          </a:prstGeom>
        </p:spPr>
        <p:txBody>
          <a:bodyPr wrap="none" lIns="0" tIns="0" rIns="0" bIns="0"/>
          <a:lstStyle/>
          <a:p>
            <a:endParaRPr/>
          </a:p>
        </p:txBody>
      </p:sp>
      <p:sp>
        <p:nvSpPr>
          <p:cNvPr id="177" name="PlaceHolder 4"/>
          <p:cNvSpPr>
            <a:spLocks noGrp="1"/>
          </p:cNvSpPr>
          <p:nvPr>
            <p:ph type="body"/>
          </p:nvPr>
        </p:nvSpPr>
        <p:spPr>
          <a:xfrm>
            <a:off x="4756680" y="1811880"/>
            <a:ext cx="4015800" cy="1616760"/>
          </a:xfrm>
          <a:prstGeom prst="rect">
            <a:avLst/>
          </a:prstGeom>
        </p:spPr>
        <p:txBody>
          <a:bodyPr wrap="none" lIns="0" tIns="0" rIns="0" bIns="0"/>
          <a:lstStyle/>
          <a:p>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78" name="PlaceHolder 1"/>
          <p:cNvSpPr>
            <a:spLocks noGrp="1"/>
          </p:cNvSpPr>
          <p:nvPr>
            <p:ph type="title"/>
          </p:nvPr>
        </p:nvSpPr>
        <p:spPr>
          <a:xfrm>
            <a:off x="539640" y="1235880"/>
            <a:ext cx="8229240" cy="711000"/>
          </a:xfrm>
          <a:prstGeom prst="rect">
            <a:avLst/>
          </a:prstGeom>
        </p:spPr>
        <p:txBody>
          <a:bodyPr wrap="none" lIns="0" tIns="0" rIns="0" bIns="0" anchor="ctr"/>
          <a:lstStyle/>
          <a:p>
            <a:endParaRPr/>
          </a:p>
        </p:txBody>
      </p:sp>
      <p:sp>
        <p:nvSpPr>
          <p:cNvPr id="179" name="PlaceHolder 2"/>
          <p:cNvSpPr>
            <a:spLocks noGrp="1"/>
          </p:cNvSpPr>
          <p:nvPr>
            <p:ph type="body"/>
          </p:nvPr>
        </p:nvSpPr>
        <p:spPr>
          <a:xfrm>
            <a:off x="539640" y="1811880"/>
            <a:ext cx="4015800" cy="1616760"/>
          </a:xfrm>
          <a:prstGeom prst="rect">
            <a:avLst/>
          </a:prstGeom>
        </p:spPr>
        <p:txBody>
          <a:bodyPr wrap="none" lIns="0" tIns="0" rIns="0" bIns="0"/>
          <a:lstStyle/>
          <a:p>
            <a:endParaRPr/>
          </a:p>
        </p:txBody>
      </p:sp>
      <p:sp>
        <p:nvSpPr>
          <p:cNvPr id="180" name="PlaceHolder 3"/>
          <p:cNvSpPr>
            <a:spLocks noGrp="1"/>
          </p:cNvSpPr>
          <p:nvPr>
            <p:ph type="body"/>
          </p:nvPr>
        </p:nvSpPr>
        <p:spPr>
          <a:xfrm>
            <a:off x="4756680" y="1811880"/>
            <a:ext cx="4015800" cy="771120"/>
          </a:xfrm>
          <a:prstGeom prst="rect">
            <a:avLst/>
          </a:prstGeom>
        </p:spPr>
        <p:txBody>
          <a:bodyPr wrap="none" lIns="0" tIns="0" rIns="0" bIns="0"/>
          <a:lstStyle/>
          <a:p>
            <a:endParaRPr/>
          </a:p>
        </p:txBody>
      </p:sp>
      <p:sp>
        <p:nvSpPr>
          <p:cNvPr id="181" name="PlaceHolder 4"/>
          <p:cNvSpPr>
            <a:spLocks noGrp="1"/>
          </p:cNvSpPr>
          <p:nvPr>
            <p:ph type="body"/>
          </p:nvPr>
        </p:nvSpPr>
        <p:spPr>
          <a:xfrm>
            <a:off x="4756680" y="2656800"/>
            <a:ext cx="4015800" cy="771120"/>
          </a:xfrm>
          <a:prstGeom prst="rect">
            <a:avLst/>
          </a:prstGeom>
        </p:spPr>
        <p:txBody>
          <a:bodyPr wrap="none" lIns="0" tIns="0" rIns="0" bIns="0"/>
          <a:lstStyle/>
          <a:p>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82" name="PlaceHolder 1"/>
          <p:cNvSpPr>
            <a:spLocks noGrp="1"/>
          </p:cNvSpPr>
          <p:nvPr>
            <p:ph type="title"/>
          </p:nvPr>
        </p:nvSpPr>
        <p:spPr>
          <a:xfrm>
            <a:off x="539640" y="1235880"/>
            <a:ext cx="8229240" cy="711000"/>
          </a:xfrm>
          <a:prstGeom prst="rect">
            <a:avLst/>
          </a:prstGeom>
        </p:spPr>
        <p:txBody>
          <a:bodyPr wrap="none" lIns="0" tIns="0" rIns="0" bIns="0" anchor="ctr"/>
          <a:lstStyle/>
          <a:p>
            <a:endParaRPr/>
          </a:p>
        </p:txBody>
      </p:sp>
      <p:sp>
        <p:nvSpPr>
          <p:cNvPr id="183" name="PlaceHolder 2"/>
          <p:cNvSpPr>
            <a:spLocks noGrp="1"/>
          </p:cNvSpPr>
          <p:nvPr>
            <p:ph type="body"/>
          </p:nvPr>
        </p:nvSpPr>
        <p:spPr>
          <a:xfrm>
            <a:off x="539640" y="1811880"/>
            <a:ext cx="4015800" cy="771120"/>
          </a:xfrm>
          <a:prstGeom prst="rect">
            <a:avLst/>
          </a:prstGeom>
        </p:spPr>
        <p:txBody>
          <a:bodyPr wrap="none" lIns="0" tIns="0" rIns="0" bIns="0"/>
          <a:lstStyle/>
          <a:p>
            <a:endParaRPr/>
          </a:p>
        </p:txBody>
      </p:sp>
      <p:sp>
        <p:nvSpPr>
          <p:cNvPr id="184" name="PlaceHolder 3"/>
          <p:cNvSpPr>
            <a:spLocks noGrp="1"/>
          </p:cNvSpPr>
          <p:nvPr>
            <p:ph type="body"/>
          </p:nvPr>
        </p:nvSpPr>
        <p:spPr>
          <a:xfrm>
            <a:off x="4756680" y="1811880"/>
            <a:ext cx="4015800" cy="771120"/>
          </a:xfrm>
          <a:prstGeom prst="rect">
            <a:avLst/>
          </a:prstGeom>
        </p:spPr>
        <p:txBody>
          <a:bodyPr wrap="none" lIns="0" tIns="0" rIns="0" bIns="0"/>
          <a:lstStyle/>
          <a:p>
            <a:endParaRPr/>
          </a:p>
        </p:txBody>
      </p:sp>
      <p:sp>
        <p:nvSpPr>
          <p:cNvPr id="185" name="PlaceHolder 4"/>
          <p:cNvSpPr>
            <a:spLocks noGrp="1"/>
          </p:cNvSpPr>
          <p:nvPr>
            <p:ph type="body"/>
          </p:nvPr>
        </p:nvSpPr>
        <p:spPr>
          <a:xfrm>
            <a:off x="539640" y="2656800"/>
            <a:ext cx="8229240" cy="771120"/>
          </a:xfrm>
          <a:prstGeom prst="rect">
            <a:avLst/>
          </a:prstGeom>
        </p:spPr>
        <p:txBody>
          <a:bodyPr wrap="none" lIns="0" tIns="0" rIns="0" bIns="0"/>
          <a:lstStyle/>
          <a:p>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86" name="PlaceHolder 1"/>
          <p:cNvSpPr>
            <a:spLocks noGrp="1"/>
          </p:cNvSpPr>
          <p:nvPr>
            <p:ph type="title"/>
          </p:nvPr>
        </p:nvSpPr>
        <p:spPr>
          <a:xfrm>
            <a:off x="539640" y="1235880"/>
            <a:ext cx="8229240" cy="711000"/>
          </a:xfrm>
          <a:prstGeom prst="rect">
            <a:avLst/>
          </a:prstGeom>
        </p:spPr>
        <p:txBody>
          <a:bodyPr wrap="none" lIns="0" tIns="0" rIns="0" bIns="0" anchor="ctr"/>
          <a:lstStyle/>
          <a:p>
            <a:endParaRPr/>
          </a:p>
        </p:txBody>
      </p:sp>
      <p:sp>
        <p:nvSpPr>
          <p:cNvPr id="187" name="PlaceHolder 2"/>
          <p:cNvSpPr>
            <a:spLocks noGrp="1"/>
          </p:cNvSpPr>
          <p:nvPr>
            <p:ph type="body"/>
          </p:nvPr>
        </p:nvSpPr>
        <p:spPr>
          <a:xfrm>
            <a:off x="539640" y="1811880"/>
            <a:ext cx="8229240" cy="771120"/>
          </a:xfrm>
          <a:prstGeom prst="rect">
            <a:avLst/>
          </a:prstGeom>
        </p:spPr>
        <p:txBody>
          <a:bodyPr wrap="none" lIns="0" tIns="0" rIns="0" bIns="0"/>
          <a:lstStyle/>
          <a:p>
            <a:endParaRPr/>
          </a:p>
        </p:txBody>
      </p:sp>
      <p:sp>
        <p:nvSpPr>
          <p:cNvPr id="188" name="PlaceHolder 3"/>
          <p:cNvSpPr>
            <a:spLocks noGrp="1"/>
          </p:cNvSpPr>
          <p:nvPr>
            <p:ph type="body"/>
          </p:nvPr>
        </p:nvSpPr>
        <p:spPr>
          <a:xfrm>
            <a:off x="539640" y="2656800"/>
            <a:ext cx="8229240" cy="771120"/>
          </a:xfrm>
          <a:prstGeom prst="rect">
            <a:avLst/>
          </a:prstGeom>
        </p:spPr>
        <p:txBody>
          <a:bodyPr wrap="none" lIns="0" tIns="0" rIns="0" bIns="0"/>
          <a:lstStyle/>
          <a:p>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89" name="PlaceHolder 1"/>
          <p:cNvSpPr>
            <a:spLocks noGrp="1"/>
          </p:cNvSpPr>
          <p:nvPr>
            <p:ph type="title"/>
          </p:nvPr>
        </p:nvSpPr>
        <p:spPr>
          <a:xfrm>
            <a:off x="539640" y="1235880"/>
            <a:ext cx="8229240" cy="711000"/>
          </a:xfrm>
          <a:prstGeom prst="rect">
            <a:avLst/>
          </a:prstGeom>
        </p:spPr>
        <p:txBody>
          <a:bodyPr wrap="none" lIns="0" tIns="0" rIns="0" bIns="0" anchor="ctr"/>
          <a:lstStyle/>
          <a:p>
            <a:endParaRPr/>
          </a:p>
        </p:txBody>
      </p:sp>
      <p:sp>
        <p:nvSpPr>
          <p:cNvPr id="190" name="PlaceHolder 2"/>
          <p:cNvSpPr>
            <a:spLocks noGrp="1"/>
          </p:cNvSpPr>
          <p:nvPr>
            <p:ph type="body"/>
          </p:nvPr>
        </p:nvSpPr>
        <p:spPr>
          <a:xfrm>
            <a:off x="539640" y="1811880"/>
            <a:ext cx="4015800" cy="771120"/>
          </a:xfrm>
          <a:prstGeom prst="rect">
            <a:avLst/>
          </a:prstGeom>
        </p:spPr>
        <p:txBody>
          <a:bodyPr wrap="none" lIns="0" tIns="0" rIns="0" bIns="0"/>
          <a:lstStyle/>
          <a:p>
            <a:endParaRPr/>
          </a:p>
        </p:txBody>
      </p:sp>
      <p:sp>
        <p:nvSpPr>
          <p:cNvPr id="191" name="PlaceHolder 3"/>
          <p:cNvSpPr>
            <a:spLocks noGrp="1"/>
          </p:cNvSpPr>
          <p:nvPr>
            <p:ph type="body"/>
          </p:nvPr>
        </p:nvSpPr>
        <p:spPr>
          <a:xfrm>
            <a:off x="4756680" y="1811880"/>
            <a:ext cx="4015800" cy="771120"/>
          </a:xfrm>
          <a:prstGeom prst="rect">
            <a:avLst/>
          </a:prstGeom>
        </p:spPr>
        <p:txBody>
          <a:bodyPr wrap="none" lIns="0" tIns="0" rIns="0" bIns="0"/>
          <a:lstStyle/>
          <a:p>
            <a:endParaRPr/>
          </a:p>
        </p:txBody>
      </p:sp>
      <p:sp>
        <p:nvSpPr>
          <p:cNvPr id="192" name="PlaceHolder 4"/>
          <p:cNvSpPr>
            <a:spLocks noGrp="1"/>
          </p:cNvSpPr>
          <p:nvPr>
            <p:ph type="body"/>
          </p:nvPr>
        </p:nvSpPr>
        <p:spPr>
          <a:xfrm>
            <a:off x="4756680" y="2656800"/>
            <a:ext cx="4015800" cy="771120"/>
          </a:xfrm>
          <a:prstGeom prst="rect">
            <a:avLst/>
          </a:prstGeom>
        </p:spPr>
        <p:txBody>
          <a:bodyPr wrap="none" lIns="0" tIns="0" rIns="0" bIns="0"/>
          <a:lstStyle/>
          <a:p>
            <a:endParaRPr/>
          </a:p>
        </p:txBody>
      </p:sp>
      <p:sp>
        <p:nvSpPr>
          <p:cNvPr id="193" name="PlaceHolder 5"/>
          <p:cNvSpPr>
            <a:spLocks noGrp="1"/>
          </p:cNvSpPr>
          <p:nvPr>
            <p:ph type="body"/>
          </p:nvPr>
        </p:nvSpPr>
        <p:spPr>
          <a:xfrm>
            <a:off x="539640" y="2656800"/>
            <a:ext cx="4015800" cy="771120"/>
          </a:xfrm>
          <a:prstGeom prst="rect">
            <a:avLst/>
          </a:prstGeom>
        </p:spPr>
        <p:txBody>
          <a:bodyPr wrap="none" lIns="0" tIns="0" rIns="0" bIns="0"/>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2" name="PlaceHolder 1"/>
          <p:cNvSpPr>
            <a:spLocks noGrp="1"/>
          </p:cNvSpPr>
          <p:nvPr>
            <p:ph type="subTitle"/>
          </p:nvPr>
        </p:nvSpPr>
        <p:spPr>
          <a:xfrm>
            <a:off x="539640" y="1235880"/>
            <a:ext cx="8229240" cy="3295800"/>
          </a:xfrm>
          <a:prstGeom prst="rect">
            <a:avLst/>
          </a:prstGeom>
        </p:spPr>
        <p:txBody>
          <a:bodyPr wrap="none" lIns="0" tIns="0" rIns="0" bIns="0" anchor="ctr"/>
          <a:lstStyle/>
          <a:p>
            <a:pPr algn="ctr"/>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94" name="PlaceHolder 1"/>
          <p:cNvSpPr>
            <a:spLocks noGrp="1"/>
          </p:cNvSpPr>
          <p:nvPr>
            <p:ph type="title"/>
          </p:nvPr>
        </p:nvSpPr>
        <p:spPr>
          <a:xfrm>
            <a:off x="539640" y="1235880"/>
            <a:ext cx="8229240" cy="711000"/>
          </a:xfrm>
          <a:prstGeom prst="rect">
            <a:avLst/>
          </a:prstGeom>
        </p:spPr>
        <p:txBody>
          <a:bodyPr wrap="none" lIns="0" tIns="0" rIns="0" bIns="0" anchor="ctr"/>
          <a:lstStyle/>
          <a:p>
            <a:endParaRPr/>
          </a:p>
        </p:txBody>
      </p:sp>
      <p:sp>
        <p:nvSpPr>
          <p:cNvPr id="195" name="PlaceHolder 2"/>
          <p:cNvSpPr>
            <a:spLocks noGrp="1"/>
          </p:cNvSpPr>
          <p:nvPr>
            <p:ph type="body"/>
          </p:nvPr>
        </p:nvSpPr>
        <p:spPr>
          <a:xfrm>
            <a:off x="539640" y="1811880"/>
            <a:ext cx="8229240" cy="1616760"/>
          </a:xfrm>
          <a:prstGeom prst="rect">
            <a:avLst/>
          </a:prstGeom>
        </p:spPr>
        <p:txBody>
          <a:bodyPr wrap="none" lIns="0" tIns="0" rIns="0" bIns="0"/>
          <a:lstStyle/>
          <a:p>
            <a:endParaRPr/>
          </a:p>
        </p:txBody>
      </p:sp>
      <p:sp>
        <p:nvSpPr>
          <p:cNvPr id="196" name="PlaceHolder 3"/>
          <p:cNvSpPr>
            <a:spLocks noGrp="1"/>
          </p:cNvSpPr>
          <p:nvPr>
            <p:ph type="body"/>
          </p:nvPr>
        </p:nvSpPr>
        <p:spPr>
          <a:xfrm>
            <a:off x="539640" y="1811880"/>
            <a:ext cx="8229240" cy="1616760"/>
          </a:xfrm>
          <a:prstGeom prst="rect">
            <a:avLst/>
          </a:prstGeom>
        </p:spPr>
        <p:txBody>
          <a:bodyPr wrap="none" lIns="0" tIns="0" rIns="0" bIns="0"/>
          <a:lstStyle/>
          <a:p>
            <a:endParaRPr/>
          </a:p>
        </p:txBody>
      </p:sp>
      <p:pic>
        <p:nvPicPr>
          <p:cNvPr id="197" name="Picture 196"/>
          <p:cNvPicPr/>
          <p:nvPr/>
        </p:nvPicPr>
        <p:blipFill>
          <a:blip r:embed="rId2"/>
          <a:stretch>
            <a:fillRect/>
          </a:stretch>
        </p:blipFill>
        <p:spPr>
          <a:xfrm>
            <a:off x="3640680" y="1811520"/>
            <a:ext cx="2026440" cy="1616760"/>
          </a:xfrm>
          <a:prstGeom prst="rect">
            <a:avLst/>
          </a:prstGeom>
          <a:ln>
            <a:noFill/>
          </a:ln>
        </p:spPr>
      </p:pic>
      <p:pic>
        <p:nvPicPr>
          <p:cNvPr id="198" name="Picture 197"/>
          <p:cNvPicPr/>
          <p:nvPr/>
        </p:nvPicPr>
        <p:blipFill>
          <a:blip r:embed="rId2"/>
          <a:stretch>
            <a:fillRect/>
          </a:stretch>
        </p:blipFill>
        <p:spPr>
          <a:xfrm>
            <a:off x="3640680" y="1811520"/>
            <a:ext cx="2026440" cy="1616760"/>
          </a:xfrm>
          <a:prstGeom prst="rect">
            <a:avLst/>
          </a:prstGeom>
          <a:ln>
            <a:noFill/>
          </a:ln>
        </p:spPr>
      </p:pic>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06" name="PlaceHolder 1"/>
          <p:cNvSpPr>
            <a:spLocks noGrp="1"/>
          </p:cNvSpPr>
          <p:nvPr>
            <p:ph type="title"/>
          </p:nvPr>
        </p:nvSpPr>
        <p:spPr>
          <a:xfrm>
            <a:off x="539640" y="1235880"/>
            <a:ext cx="8229240" cy="711000"/>
          </a:xfrm>
          <a:prstGeom prst="rect">
            <a:avLst/>
          </a:prstGeom>
        </p:spPr>
        <p:txBody>
          <a:bodyPr wrap="none" lIns="0" tIns="0" rIns="0" bIns="0" anchor="ctr"/>
          <a:lstStyle/>
          <a:p>
            <a:endParaRPr/>
          </a:p>
        </p:txBody>
      </p:sp>
      <p:sp>
        <p:nvSpPr>
          <p:cNvPr id="207" name="PlaceHolder 2"/>
          <p:cNvSpPr>
            <a:spLocks noGrp="1"/>
          </p:cNvSpPr>
          <p:nvPr>
            <p:ph type="subTitle"/>
          </p:nvPr>
        </p:nvSpPr>
        <p:spPr>
          <a:xfrm>
            <a:off x="539640" y="1811880"/>
            <a:ext cx="8229240" cy="1617120"/>
          </a:xfrm>
          <a:prstGeom prst="rect">
            <a:avLst/>
          </a:prstGeom>
        </p:spPr>
        <p:txBody>
          <a:bodyPr wrap="none" lIns="0" tIns="0" rIns="0" bIns="0" anchor="ctr"/>
          <a:lstStyle/>
          <a:p>
            <a:pPr algn="ctr"/>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208" name="PlaceHolder 1"/>
          <p:cNvSpPr>
            <a:spLocks noGrp="1"/>
          </p:cNvSpPr>
          <p:nvPr>
            <p:ph type="title"/>
          </p:nvPr>
        </p:nvSpPr>
        <p:spPr>
          <a:xfrm>
            <a:off x="539640" y="1235880"/>
            <a:ext cx="8229240" cy="711000"/>
          </a:xfrm>
          <a:prstGeom prst="rect">
            <a:avLst/>
          </a:prstGeom>
        </p:spPr>
        <p:txBody>
          <a:bodyPr wrap="none" lIns="0" tIns="0" rIns="0" bIns="0" anchor="ctr"/>
          <a:lstStyle/>
          <a:p>
            <a:endParaRPr/>
          </a:p>
        </p:txBody>
      </p:sp>
      <p:sp>
        <p:nvSpPr>
          <p:cNvPr id="209" name="PlaceHolder 2"/>
          <p:cNvSpPr>
            <a:spLocks noGrp="1"/>
          </p:cNvSpPr>
          <p:nvPr>
            <p:ph type="body"/>
          </p:nvPr>
        </p:nvSpPr>
        <p:spPr>
          <a:xfrm>
            <a:off x="539640" y="1811880"/>
            <a:ext cx="8229240" cy="1616760"/>
          </a:xfrm>
          <a:prstGeom prst="rect">
            <a:avLst/>
          </a:prstGeom>
        </p:spPr>
        <p:txBody>
          <a:bodyPr wrap="none" lIns="0" tIns="0" rIns="0" bIns="0"/>
          <a:lstStyle/>
          <a:p>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210" name="PlaceHolder 1"/>
          <p:cNvSpPr>
            <a:spLocks noGrp="1"/>
          </p:cNvSpPr>
          <p:nvPr>
            <p:ph type="title"/>
          </p:nvPr>
        </p:nvSpPr>
        <p:spPr>
          <a:xfrm>
            <a:off x="539640" y="1235880"/>
            <a:ext cx="8229240" cy="711000"/>
          </a:xfrm>
          <a:prstGeom prst="rect">
            <a:avLst/>
          </a:prstGeom>
        </p:spPr>
        <p:txBody>
          <a:bodyPr wrap="none" lIns="0" tIns="0" rIns="0" bIns="0" anchor="ctr"/>
          <a:lstStyle/>
          <a:p>
            <a:endParaRPr/>
          </a:p>
        </p:txBody>
      </p:sp>
      <p:sp>
        <p:nvSpPr>
          <p:cNvPr id="211" name="PlaceHolder 2"/>
          <p:cNvSpPr>
            <a:spLocks noGrp="1"/>
          </p:cNvSpPr>
          <p:nvPr>
            <p:ph type="body"/>
          </p:nvPr>
        </p:nvSpPr>
        <p:spPr>
          <a:xfrm>
            <a:off x="539640" y="1811880"/>
            <a:ext cx="4015800" cy="1616760"/>
          </a:xfrm>
          <a:prstGeom prst="rect">
            <a:avLst/>
          </a:prstGeom>
        </p:spPr>
        <p:txBody>
          <a:bodyPr wrap="none" lIns="0" tIns="0" rIns="0" bIns="0"/>
          <a:lstStyle/>
          <a:p>
            <a:endParaRPr/>
          </a:p>
        </p:txBody>
      </p:sp>
      <p:sp>
        <p:nvSpPr>
          <p:cNvPr id="212" name="PlaceHolder 3"/>
          <p:cNvSpPr>
            <a:spLocks noGrp="1"/>
          </p:cNvSpPr>
          <p:nvPr>
            <p:ph type="body"/>
          </p:nvPr>
        </p:nvSpPr>
        <p:spPr>
          <a:xfrm>
            <a:off x="4756680" y="1811880"/>
            <a:ext cx="4015800" cy="1616760"/>
          </a:xfrm>
          <a:prstGeom prst="rect">
            <a:avLst/>
          </a:prstGeom>
        </p:spPr>
        <p:txBody>
          <a:bodyPr wrap="none" lIns="0" tIns="0" rIns="0" bIns="0"/>
          <a:lstStyle/>
          <a:p>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13" name="PlaceHolder 1"/>
          <p:cNvSpPr>
            <a:spLocks noGrp="1"/>
          </p:cNvSpPr>
          <p:nvPr>
            <p:ph type="title"/>
          </p:nvPr>
        </p:nvSpPr>
        <p:spPr>
          <a:xfrm>
            <a:off x="539640" y="1235880"/>
            <a:ext cx="8229240" cy="711000"/>
          </a:xfrm>
          <a:prstGeom prst="rect">
            <a:avLst/>
          </a:prstGeom>
        </p:spPr>
        <p:txBody>
          <a:bodyPr wrap="none" lIns="0" tIns="0" rIns="0" bIns="0" anchor="ctr"/>
          <a:lstStyle/>
          <a:p>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14" name="PlaceHolder 1"/>
          <p:cNvSpPr>
            <a:spLocks noGrp="1"/>
          </p:cNvSpPr>
          <p:nvPr>
            <p:ph type="subTitle"/>
          </p:nvPr>
        </p:nvSpPr>
        <p:spPr>
          <a:xfrm>
            <a:off x="539640" y="1235880"/>
            <a:ext cx="8229240" cy="3295800"/>
          </a:xfrm>
          <a:prstGeom prst="rect">
            <a:avLst/>
          </a:prstGeom>
        </p:spPr>
        <p:txBody>
          <a:bodyPr wrap="none" lIns="0" tIns="0" rIns="0" bIns="0" anchor="ctr"/>
          <a:lstStyle/>
          <a:p>
            <a:pPr algn="ctr"/>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15" name="PlaceHolder 1"/>
          <p:cNvSpPr>
            <a:spLocks noGrp="1"/>
          </p:cNvSpPr>
          <p:nvPr>
            <p:ph type="title"/>
          </p:nvPr>
        </p:nvSpPr>
        <p:spPr>
          <a:xfrm>
            <a:off x="539640" y="1235880"/>
            <a:ext cx="8229240" cy="711000"/>
          </a:xfrm>
          <a:prstGeom prst="rect">
            <a:avLst/>
          </a:prstGeom>
        </p:spPr>
        <p:txBody>
          <a:bodyPr wrap="none" lIns="0" tIns="0" rIns="0" bIns="0" anchor="ctr"/>
          <a:lstStyle/>
          <a:p>
            <a:endParaRPr/>
          </a:p>
        </p:txBody>
      </p:sp>
      <p:sp>
        <p:nvSpPr>
          <p:cNvPr id="216" name="PlaceHolder 2"/>
          <p:cNvSpPr>
            <a:spLocks noGrp="1"/>
          </p:cNvSpPr>
          <p:nvPr>
            <p:ph type="body"/>
          </p:nvPr>
        </p:nvSpPr>
        <p:spPr>
          <a:xfrm>
            <a:off x="539640" y="1811880"/>
            <a:ext cx="4015800" cy="771120"/>
          </a:xfrm>
          <a:prstGeom prst="rect">
            <a:avLst/>
          </a:prstGeom>
        </p:spPr>
        <p:txBody>
          <a:bodyPr wrap="none" lIns="0" tIns="0" rIns="0" bIns="0"/>
          <a:lstStyle/>
          <a:p>
            <a:endParaRPr/>
          </a:p>
        </p:txBody>
      </p:sp>
      <p:sp>
        <p:nvSpPr>
          <p:cNvPr id="217" name="PlaceHolder 3"/>
          <p:cNvSpPr>
            <a:spLocks noGrp="1"/>
          </p:cNvSpPr>
          <p:nvPr>
            <p:ph type="body"/>
          </p:nvPr>
        </p:nvSpPr>
        <p:spPr>
          <a:xfrm>
            <a:off x="539640" y="2656800"/>
            <a:ext cx="4015800" cy="771120"/>
          </a:xfrm>
          <a:prstGeom prst="rect">
            <a:avLst/>
          </a:prstGeom>
        </p:spPr>
        <p:txBody>
          <a:bodyPr wrap="none" lIns="0" tIns="0" rIns="0" bIns="0"/>
          <a:lstStyle/>
          <a:p>
            <a:endParaRPr/>
          </a:p>
        </p:txBody>
      </p:sp>
      <p:sp>
        <p:nvSpPr>
          <p:cNvPr id="218" name="PlaceHolder 4"/>
          <p:cNvSpPr>
            <a:spLocks noGrp="1"/>
          </p:cNvSpPr>
          <p:nvPr>
            <p:ph type="body"/>
          </p:nvPr>
        </p:nvSpPr>
        <p:spPr>
          <a:xfrm>
            <a:off x="4756680" y="1811880"/>
            <a:ext cx="4015800" cy="1616760"/>
          </a:xfrm>
          <a:prstGeom prst="rect">
            <a:avLst/>
          </a:prstGeom>
        </p:spPr>
        <p:txBody>
          <a:bodyPr wrap="none" lIns="0" tIns="0" rIns="0" bIns="0"/>
          <a:lstStyle/>
          <a:p>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19" name="PlaceHolder 1"/>
          <p:cNvSpPr>
            <a:spLocks noGrp="1"/>
          </p:cNvSpPr>
          <p:nvPr>
            <p:ph type="title"/>
          </p:nvPr>
        </p:nvSpPr>
        <p:spPr>
          <a:xfrm>
            <a:off x="539640" y="1235880"/>
            <a:ext cx="8229240" cy="711000"/>
          </a:xfrm>
          <a:prstGeom prst="rect">
            <a:avLst/>
          </a:prstGeom>
        </p:spPr>
        <p:txBody>
          <a:bodyPr wrap="none" lIns="0" tIns="0" rIns="0" bIns="0" anchor="ctr"/>
          <a:lstStyle/>
          <a:p>
            <a:endParaRPr/>
          </a:p>
        </p:txBody>
      </p:sp>
      <p:sp>
        <p:nvSpPr>
          <p:cNvPr id="220" name="PlaceHolder 2"/>
          <p:cNvSpPr>
            <a:spLocks noGrp="1"/>
          </p:cNvSpPr>
          <p:nvPr>
            <p:ph type="body"/>
          </p:nvPr>
        </p:nvSpPr>
        <p:spPr>
          <a:xfrm>
            <a:off x="539640" y="1811880"/>
            <a:ext cx="4015800" cy="1616760"/>
          </a:xfrm>
          <a:prstGeom prst="rect">
            <a:avLst/>
          </a:prstGeom>
        </p:spPr>
        <p:txBody>
          <a:bodyPr wrap="none" lIns="0" tIns="0" rIns="0" bIns="0"/>
          <a:lstStyle/>
          <a:p>
            <a:endParaRPr/>
          </a:p>
        </p:txBody>
      </p:sp>
      <p:sp>
        <p:nvSpPr>
          <p:cNvPr id="221" name="PlaceHolder 3"/>
          <p:cNvSpPr>
            <a:spLocks noGrp="1"/>
          </p:cNvSpPr>
          <p:nvPr>
            <p:ph type="body"/>
          </p:nvPr>
        </p:nvSpPr>
        <p:spPr>
          <a:xfrm>
            <a:off x="4756680" y="1811880"/>
            <a:ext cx="4015800" cy="771120"/>
          </a:xfrm>
          <a:prstGeom prst="rect">
            <a:avLst/>
          </a:prstGeom>
        </p:spPr>
        <p:txBody>
          <a:bodyPr wrap="none" lIns="0" tIns="0" rIns="0" bIns="0"/>
          <a:lstStyle/>
          <a:p>
            <a:endParaRPr/>
          </a:p>
        </p:txBody>
      </p:sp>
      <p:sp>
        <p:nvSpPr>
          <p:cNvPr id="222" name="PlaceHolder 4"/>
          <p:cNvSpPr>
            <a:spLocks noGrp="1"/>
          </p:cNvSpPr>
          <p:nvPr>
            <p:ph type="body"/>
          </p:nvPr>
        </p:nvSpPr>
        <p:spPr>
          <a:xfrm>
            <a:off x="4756680" y="2656800"/>
            <a:ext cx="4015800" cy="771120"/>
          </a:xfrm>
          <a:prstGeom prst="rect">
            <a:avLst/>
          </a:prstGeom>
        </p:spPr>
        <p:txBody>
          <a:bodyPr wrap="none" lIns="0" tIns="0" rIns="0" bIns="0"/>
          <a:lstStyle/>
          <a:p>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23" name="PlaceHolder 1"/>
          <p:cNvSpPr>
            <a:spLocks noGrp="1"/>
          </p:cNvSpPr>
          <p:nvPr>
            <p:ph type="title"/>
          </p:nvPr>
        </p:nvSpPr>
        <p:spPr>
          <a:xfrm>
            <a:off x="539640" y="1235880"/>
            <a:ext cx="8229240" cy="711000"/>
          </a:xfrm>
          <a:prstGeom prst="rect">
            <a:avLst/>
          </a:prstGeom>
        </p:spPr>
        <p:txBody>
          <a:bodyPr wrap="none" lIns="0" tIns="0" rIns="0" bIns="0" anchor="ctr"/>
          <a:lstStyle/>
          <a:p>
            <a:endParaRPr/>
          </a:p>
        </p:txBody>
      </p:sp>
      <p:sp>
        <p:nvSpPr>
          <p:cNvPr id="224" name="PlaceHolder 2"/>
          <p:cNvSpPr>
            <a:spLocks noGrp="1"/>
          </p:cNvSpPr>
          <p:nvPr>
            <p:ph type="body"/>
          </p:nvPr>
        </p:nvSpPr>
        <p:spPr>
          <a:xfrm>
            <a:off x="539640" y="1811880"/>
            <a:ext cx="4015800" cy="771120"/>
          </a:xfrm>
          <a:prstGeom prst="rect">
            <a:avLst/>
          </a:prstGeom>
        </p:spPr>
        <p:txBody>
          <a:bodyPr wrap="none" lIns="0" tIns="0" rIns="0" bIns="0"/>
          <a:lstStyle/>
          <a:p>
            <a:endParaRPr/>
          </a:p>
        </p:txBody>
      </p:sp>
      <p:sp>
        <p:nvSpPr>
          <p:cNvPr id="225" name="PlaceHolder 3"/>
          <p:cNvSpPr>
            <a:spLocks noGrp="1"/>
          </p:cNvSpPr>
          <p:nvPr>
            <p:ph type="body"/>
          </p:nvPr>
        </p:nvSpPr>
        <p:spPr>
          <a:xfrm>
            <a:off x="4756680" y="1811880"/>
            <a:ext cx="4015800" cy="771120"/>
          </a:xfrm>
          <a:prstGeom prst="rect">
            <a:avLst/>
          </a:prstGeom>
        </p:spPr>
        <p:txBody>
          <a:bodyPr wrap="none" lIns="0" tIns="0" rIns="0" bIns="0"/>
          <a:lstStyle/>
          <a:p>
            <a:endParaRPr/>
          </a:p>
        </p:txBody>
      </p:sp>
      <p:sp>
        <p:nvSpPr>
          <p:cNvPr id="226" name="PlaceHolder 4"/>
          <p:cNvSpPr>
            <a:spLocks noGrp="1"/>
          </p:cNvSpPr>
          <p:nvPr>
            <p:ph type="body"/>
          </p:nvPr>
        </p:nvSpPr>
        <p:spPr>
          <a:xfrm>
            <a:off x="539640" y="2656800"/>
            <a:ext cx="8229240" cy="771120"/>
          </a:xfrm>
          <a:prstGeom prst="rect">
            <a:avLst/>
          </a:prstGeom>
        </p:spPr>
        <p:txBody>
          <a:bodyPr wrap="none" lIns="0" tIns="0" rIns="0" bIns="0"/>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3" name="PlaceHolder 1"/>
          <p:cNvSpPr>
            <a:spLocks noGrp="1"/>
          </p:cNvSpPr>
          <p:nvPr>
            <p:ph type="title"/>
          </p:nvPr>
        </p:nvSpPr>
        <p:spPr>
          <a:xfrm>
            <a:off x="539640" y="1235880"/>
            <a:ext cx="8229240" cy="711000"/>
          </a:xfrm>
          <a:prstGeom prst="rect">
            <a:avLst/>
          </a:prstGeom>
        </p:spPr>
        <p:txBody>
          <a:bodyPr wrap="none" lIns="0" tIns="0" rIns="0" bIns="0" anchor="ctr"/>
          <a:lstStyle/>
          <a:p>
            <a:endParaRPr/>
          </a:p>
        </p:txBody>
      </p:sp>
      <p:sp>
        <p:nvSpPr>
          <p:cNvPr id="14" name="PlaceHolder 2"/>
          <p:cNvSpPr>
            <a:spLocks noGrp="1"/>
          </p:cNvSpPr>
          <p:nvPr>
            <p:ph type="body"/>
          </p:nvPr>
        </p:nvSpPr>
        <p:spPr>
          <a:xfrm>
            <a:off x="539640" y="1811880"/>
            <a:ext cx="4015800" cy="771120"/>
          </a:xfrm>
          <a:prstGeom prst="rect">
            <a:avLst/>
          </a:prstGeom>
        </p:spPr>
        <p:txBody>
          <a:bodyPr wrap="none" lIns="0" tIns="0" rIns="0" bIns="0"/>
          <a:lstStyle/>
          <a:p>
            <a:endParaRPr/>
          </a:p>
        </p:txBody>
      </p:sp>
      <p:sp>
        <p:nvSpPr>
          <p:cNvPr id="15" name="PlaceHolder 3"/>
          <p:cNvSpPr>
            <a:spLocks noGrp="1"/>
          </p:cNvSpPr>
          <p:nvPr>
            <p:ph type="body"/>
          </p:nvPr>
        </p:nvSpPr>
        <p:spPr>
          <a:xfrm>
            <a:off x="539640" y="2656800"/>
            <a:ext cx="4015800" cy="771120"/>
          </a:xfrm>
          <a:prstGeom prst="rect">
            <a:avLst/>
          </a:prstGeom>
        </p:spPr>
        <p:txBody>
          <a:bodyPr wrap="none" lIns="0" tIns="0" rIns="0" bIns="0"/>
          <a:lstStyle/>
          <a:p>
            <a:endParaRPr/>
          </a:p>
        </p:txBody>
      </p:sp>
      <p:sp>
        <p:nvSpPr>
          <p:cNvPr id="16" name="PlaceHolder 4"/>
          <p:cNvSpPr>
            <a:spLocks noGrp="1"/>
          </p:cNvSpPr>
          <p:nvPr>
            <p:ph type="body"/>
          </p:nvPr>
        </p:nvSpPr>
        <p:spPr>
          <a:xfrm>
            <a:off x="4756680" y="1811880"/>
            <a:ext cx="4015800" cy="1616760"/>
          </a:xfrm>
          <a:prstGeom prst="rect">
            <a:avLst/>
          </a:prstGeom>
        </p:spPr>
        <p:txBody>
          <a:bodyPr wrap="none" lIns="0" tIns="0" rIns="0" bIns="0"/>
          <a:lstStyle/>
          <a:p>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27" name="PlaceHolder 1"/>
          <p:cNvSpPr>
            <a:spLocks noGrp="1"/>
          </p:cNvSpPr>
          <p:nvPr>
            <p:ph type="title"/>
          </p:nvPr>
        </p:nvSpPr>
        <p:spPr>
          <a:xfrm>
            <a:off x="539640" y="1235880"/>
            <a:ext cx="8229240" cy="711000"/>
          </a:xfrm>
          <a:prstGeom prst="rect">
            <a:avLst/>
          </a:prstGeom>
        </p:spPr>
        <p:txBody>
          <a:bodyPr wrap="none" lIns="0" tIns="0" rIns="0" bIns="0" anchor="ctr"/>
          <a:lstStyle/>
          <a:p>
            <a:endParaRPr/>
          </a:p>
        </p:txBody>
      </p:sp>
      <p:sp>
        <p:nvSpPr>
          <p:cNvPr id="228" name="PlaceHolder 2"/>
          <p:cNvSpPr>
            <a:spLocks noGrp="1"/>
          </p:cNvSpPr>
          <p:nvPr>
            <p:ph type="body"/>
          </p:nvPr>
        </p:nvSpPr>
        <p:spPr>
          <a:xfrm>
            <a:off x="539640" y="1811880"/>
            <a:ext cx="8229240" cy="771120"/>
          </a:xfrm>
          <a:prstGeom prst="rect">
            <a:avLst/>
          </a:prstGeom>
        </p:spPr>
        <p:txBody>
          <a:bodyPr wrap="none" lIns="0" tIns="0" rIns="0" bIns="0"/>
          <a:lstStyle/>
          <a:p>
            <a:endParaRPr/>
          </a:p>
        </p:txBody>
      </p:sp>
      <p:sp>
        <p:nvSpPr>
          <p:cNvPr id="229" name="PlaceHolder 3"/>
          <p:cNvSpPr>
            <a:spLocks noGrp="1"/>
          </p:cNvSpPr>
          <p:nvPr>
            <p:ph type="body"/>
          </p:nvPr>
        </p:nvSpPr>
        <p:spPr>
          <a:xfrm>
            <a:off x="539640" y="2656800"/>
            <a:ext cx="8229240" cy="771120"/>
          </a:xfrm>
          <a:prstGeom prst="rect">
            <a:avLst/>
          </a:prstGeom>
        </p:spPr>
        <p:txBody>
          <a:bodyPr wrap="none" lIns="0" tIns="0" rIns="0" bIns="0"/>
          <a:lstStyle/>
          <a:p>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30" name="PlaceHolder 1"/>
          <p:cNvSpPr>
            <a:spLocks noGrp="1"/>
          </p:cNvSpPr>
          <p:nvPr>
            <p:ph type="title"/>
          </p:nvPr>
        </p:nvSpPr>
        <p:spPr>
          <a:xfrm>
            <a:off x="539640" y="1235880"/>
            <a:ext cx="8229240" cy="711000"/>
          </a:xfrm>
          <a:prstGeom prst="rect">
            <a:avLst/>
          </a:prstGeom>
        </p:spPr>
        <p:txBody>
          <a:bodyPr wrap="none" lIns="0" tIns="0" rIns="0" bIns="0" anchor="ctr"/>
          <a:lstStyle/>
          <a:p>
            <a:endParaRPr/>
          </a:p>
        </p:txBody>
      </p:sp>
      <p:sp>
        <p:nvSpPr>
          <p:cNvPr id="231" name="PlaceHolder 2"/>
          <p:cNvSpPr>
            <a:spLocks noGrp="1"/>
          </p:cNvSpPr>
          <p:nvPr>
            <p:ph type="body"/>
          </p:nvPr>
        </p:nvSpPr>
        <p:spPr>
          <a:xfrm>
            <a:off x="539640" y="1811880"/>
            <a:ext cx="4015800" cy="771120"/>
          </a:xfrm>
          <a:prstGeom prst="rect">
            <a:avLst/>
          </a:prstGeom>
        </p:spPr>
        <p:txBody>
          <a:bodyPr wrap="none" lIns="0" tIns="0" rIns="0" bIns="0"/>
          <a:lstStyle/>
          <a:p>
            <a:endParaRPr/>
          </a:p>
        </p:txBody>
      </p:sp>
      <p:sp>
        <p:nvSpPr>
          <p:cNvPr id="232" name="PlaceHolder 3"/>
          <p:cNvSpPr>
            <a:spLocks noGrp="1"/>
          </p:cNvSpPr>
          <p:nvPr>
            <p:ph type="body"/>
          </p:nvPr>
        </p:nvSpPr>
        <p:spPr>
          <a:xfrm>
            <a:off x="4756680" y="1811880"/>
            <a:ext cx="4015800" cy="771120"/>
          </a:xfrm>
          <a:prstGeom prst="rect">
            <a:avLst/>
          </a:prstGeom>
        </p:spPr>
        <p:txBody>
          <a:bodyPr wrap="none" lIns="0" tIns="0" rIns="0" bIns="0"/>
          <a:lstStyle/>
          <a:p>
            <a:endParaRPr/>
          </a:p>
        </p:txBody>
      </p:sp>
      <p:sp>
        <p:nvSpPr>
          <p:cNvPr id="233" name="PlaceHolder 4"/>
          <p:cNvSpPr>
            <a:spLocks noGrp="1"/>
          </p:cNvSpPr>
          <p:nvPr>
            <p:ph type="body"/>
          </p:nvPr>
        </p:nvSpPr>
        <p:spPr>
          <a:xfrm>
            <a:off x="4756680" y="2656800"/>
            <a:ext cx="4015800" cy="771120"/>
          </a:xfrm>
          <a:prstGeom prst="rect">
            <a:avLst/>
          </a:prstGeom>
        </p:spPr>
        <p:txBody>
          <a:bodyPr wrap="none" lIns="0" tIns="0" rIns="0" bIns="0"/>
          <a:lstStyle/>
          <a:p>
            <a:endParaRPr/>
          </a:p>
        </p:txBody>
      </p:sp>
      <p:sp>
        <p:nvSpPr>
          <p:cNvPr id="234" name="PlaceHolder 5"/>
          <p:cNvSpPr>
            <a:spLocks noGrp="1"/>
          </p:cNvSpPr>
          <p:nvPr>
            <p:ph type="body"/>
          </p:nvPr>
        </p:nvSpPr>
        <p:spPr>
          <a:xfrm>
            <a:off x="539640" y="2656800"/>
            <a:ext cx="4015800" cy="771120"/>
          </a:xfrm>
          <a:prstGeom prst="rect">
            <a:avLst/>
          </a:prstGeom>
        </p:spPr>
        <p:txBody>
          <a:bodyPr wrap="none" lIns="0" tIns="0" rIns="0" bIns="0"/>
          <a:lstStyle/>
          <a:p>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235" name="PlaceHolder 1"/>
          <p:cNvSpPr>
            <a:spLocks noGrp="1"/>
          </p:cNvSpPr>
          <p:nvPr>
            <p:ph type="title"/>
          </p:nvPr>
        </p:nvSpPr>
        <p:spPr>
          <a:xfrm>
            <a:off x="539640" y="1235880"/>
            <a:ext cx="8229240" cy="711000"/>
          </a:xfrm>
          <a:prstGeom prst="rect">
            <a:avLst/>
          </a:prstGeom>
        </p:spPr>
        <p:txBody>
          <a:bodyPr wrap="none" lIns="0" tIns="0" rIns="0" bIns="0" anchor="ctr"/>
          <a:lstStyle/>
          <a:p>
            <a:endParaRPr/>
          </a:p>
        </p:txBody>
      </p:sp>
      <p:sp>
        <p:nvSpPr>
          <p:cNvPr id="236" name="PlaceHolder 2"/>
          <p:cNvSpPr>
            <a:spLocks noGrp="1"/>
          </p:cNvSpPr>
          <p:nvPr>
            <p:ph type="body"/>
          </p:nvPr>
        </p:nvSpPr>
        <p:spPr>
          <a:xfrm>
            <a:off x="539640" y="1811880"/>
            <a:ext cx="8229240" cy="1616760"/>
          </a:xfrm>
          <a:prstGeom prst="rect">
            <a:avLst/>
          </a:prstGeom>
        </p:spPr>
        <p:txBody>
          <a:bodyPr wrap="none" lIns="0" tIns="0" rIns="0" bIns="0"/>
          <a:lstStyle/>
          <a:p>
            <a:endParaRPr/>
          </a:p>
        </p:txBody>
      </p:sp>
      <p:sp>
        <p:nvSpPr>
          <p:cNvPr id="237" name="PlaceHolder 3"/>
          <p:cNvSpPr>
            <a:spLocks noGrp="1"/>
          </p:cNvSpPr>
          <p:nvPr>
            <p:ph type="body"/>
          </p:nvPr>
        </p:nvSpPr>
        <p:spPr>
          <a:xfrm>
            <a:off x="539640" y="1811880"/>
            <a:ext cx="8229240" cy="1616760"/>
          </a:xfrm>
          <a:prstGeom prst="rect">
            <a:avLst/>
          </a:prstGeom>
        </p:spPr>
        <p:txBody>
          <a:bodyPr wrap="none" lIns="0" tIns="0" rIns="0" bIns="0"/>
          <a:lstStyle/>
          <a:p>
            <a:endParaRPr/>
          </a:p>
        </p:txBody>
      </p:sp>
      <p:pic>
        <p:nvPicPr>
          <p:cNvPr id="238" name="Picture 237"/>
          <p:cNvPicPr/>
          <p:nvPr/>
        </p:nvPicPr>
        <p:blipFill>
          <a:blip r:embed="rId2"/>
          <a:stretch>
            <a:fillRect/>
          </a:stretch>
        </p:blipFill>
        <p:spPr>
          <a:xfrm>
            <a:off x="3640680" y="1811520"/>
            <a:ext cx="2026440" cy="1616760"/>
          </a:xfrm>
          <a:prstGeom prst="rect">
            <a:avLst/>
          </a:prstGeom>
          <a:ln>
            <a:noFill/>
          </a:ln>
        </p:spPr>
      </p:pic>
      <p:pic>
        <p:nvPicPr>
          <p:cNvPr id="239" name="Picture 238"/>
          <p:cNvPicPr/>
          <p:nvPr/>
        </p:nvPicPr>
        <p:blipFill>
          <a:blip r:embed="rId2"/>
          <a:stretch>
            <a:fillRect/>
          </a:stretch>
        </p:blipFill>
        <p:spPr>
          <a:xfrm>
            <a:off x="3640680" y="1811520"/>
            <a:ext cx="2026440" cy="1616760"/>
          </a:xfrm>
          <a:prstGeom prst="rect">
            <a:avLst/>
          </a:prstGeom>
          <a:ln>
            <a:noFill/>
          </a:ln>
        </p:spPr>
      </p:pic>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47" name="PlaceHolder 1"/>
          <p:cNvSpPr>
            <a:spLocks noGrp="1"/>
          </p:cNvSpPr>
          <p:nvPr>
            <p:ph type="title"/>
          </p:nvPr>
        </p:nvSpPr>
        <p:spPr>
          <a:xfrm>
            <a:off x="539640" y="1235880"/>
            <a:ext cx="8229240" cy="711000"/>
          </a:xfrm>
          <a:prstGeom prst="rect">
            <a:avLst/>
          </a:prstGeom>
        </p:spPr>
        <p:txBody>
          <a:bodyPr wrap="none" lIns="0" tIns="0" rIns="0" bIns="0" anchor="ctr"/>
          <a:lstStyle/>
          <a:p>
            <a:endParaRPr/>
          </a:p>
        </p:txBody>
      </p:sp>
      <p:sp>
        <p:nvSpPr>
          <p:cNvPr id="248" name="PlaceHolder 2"/>
          <p:cNvSpPr>
            <a:spLocks noGrp="1"/>
          </p:cNvSpPr>
          <p:nvPr>
            <p:ph type="subTitle"/>
          </p:nvPr>
        </p:nvSpPr>
        <p:spPr>
          <a:xfrm>
            <a:off x="539640" y="1811880"/>
            <a:ext cx="8229240" cy="1617120"/>
          </a:xfrm>
          <a:prstGeom prst="rect">
            <a:avLst/>
          </a:prstGeom>
        </p:spPr>
        <p:txBody>
          <a:bodyPr wrap="none" lIns="0" tIns="0" rIns="0" bIns="0" anchor="ctr"/>
          <a:lstStyle/>
          <a:p>
            <a:pPr algn="ctr"/>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249" name="PlaceHolder 1"/>
          <p:cNvSpPr>
            <a:spLocks noGrp="1"/>
          </p:cNvSpPr>
          <p:nvPr>
            <p:ph type="title"/>
          </p:nvPr>
        </p:nvSpPr>
        <p:spPr>
          <a:xfrm>
            <a:off x="539640" y="1235880"/>
            <a:ext cx="8229240" cy="711000"/>
          </a:xfrm>
          <a:prstGeom prst="rect">
            <a:avLst/>
          </a:prstGeom>
        </p:spPr>
        <p:txBody>
          <a:bodyPr wrap="none" lIns="0" tIns="0" rIns="0" bIns="0" anchor="ctr"/>
          <a:lstStyle/>
          <a:p>
            <a:endParaRPr/>
          </a:p>
        </p:txBody>
      </p:sp>
      <p:sp>
        <p:nvSpPr>
          <p:cNvPr id="250" name="PlaceHolder 2"/>
          <p:cNvSpPr>
            <a:spLocks noGrp="1"/>
          </p:cNvSpPr>
          <p:nvPr>
            <p:ph type="body"/>
          </p:nvPr>
        </p:nvSpPr>
        <p:spPr>
          <a:xfrm>
            <a:off x="539640" y="1811880"/>
            <a:ext cx="8229240" cy="1616760"/>
          </a:xfrm>
          <a:prstGeom prst="rect">
            <a:avLst/>
          </a:prstGeom>
        </p:spPr>
        <p:txBody>
          <a:bodyPr wrap="none" lIns="0" tIns="0" rIns="0" bIns="0"/>
          <a:lstStyle/>
          <a:p>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251" name="PlaceHolder 1"/>
          <p:cNvSpPr>
            <a:spLocks noGrp="1"/>
          </p:cNvSpPr>
          <p:nvPr>
            <p:ph type="title"/>
          </p:nvPr>
        </p:nvSpPr>
        <p:spPr>
          <a:xfrm>
            <a:off x="539640" y="1235880"/>
            <a:ext cx="8229240" cy="711000"/>
          </a:xfrm>
          <a:prstGeom prst="rect">
            <a:avLst/>
          </a:prstGeom>
        </p:spPr>
        <p:txBody>
          <a:bodyPr wrap="none" lIns="0" tIns="0" rIns="0" bIns="0" anchor="ctr"/>
          <a:lstStyle/>
          <a:p>
            <a:endParaRPr/>
          </a:p>
        </p:txBody>
      </p:sp>
      <p:sp>
        <p:nvSpPr>
          <p:cNvPr id="252" name="PlaceHolder 2"/>
          <p:cNvSpPr>
            <a:spLocks noGrp="1"/>
          </p:cNvSpPr>
          <p:nvPr>
            <p:ph type="body"/>
          </p:nvPr>
        </p:nvSpPr>
        <p:spPr>
          <a:xfrm>
            <a:off x="539640" y="1811880"/>
            <a:ext cx="4015800" cy="1616760"/>
          </a:xfrm>
          <a:prstGeom prst="rect">
            <a:avLst/>
          </a:prstGeom>
        </p:spPr>
        <p:txBody>
          <a:bodyPr wrap="none" lIns="0" tIns="0" rIns="0" bIns="0"/>
          <a:lstStyle/>
          <a:p>
            <a:endParaRPr/>
          </a:p>
        </p:txBody>
      </p:sp>
      <p:sp>
        <p:nvSpPr>
          <p:cNvPr id="253" name="PlaceHolder 3"/>
          <p:cNvSpPr>
            <a:spLocks noGrp="1"/>
          </p:cNvSpPr>
          <p:nvPr>
            <p:ph type="body"/>
          </p:nvPr>
        </p:nvSpPr>
        <p:spPr>
          <a:xfrm>
            <a:off x="4756680" y="1811880"/>
            <a:ext cx="4015800" cy="1616760"/>
          </a:xfrm>
          <a:prstGeom prst="rect">
            <a:avLst/>
          </a:prstGeom>
        </p:spPr>
        <p:txBody>
          <a:bodyPr wrap="none" lIns="0" tIns="0" rIns="0" bIns="0"/>
          <a:lstStyle/>
          <a:p>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54" name="PlaceHolder 1"/>
          <p:cNvSpPr>
            <a:spLocks noGrp="1"/>
          </p:cNvSpPr>
          <p:nvPr>
            <p:ph type="title"/>
          </p:nvPr>
        </p:nvSpPr>
        <p:spPr>
          <a:xfrm>
            <a:off x="539640" y="1235880"/>
            <a:ext cx="8229240" cy="711000"/>
          </a:xfrm>
          <a:prstGeom prst="rect">
            <a:avLst/>
          </a:prstGeom>
        </p:spPr>
        <p:txBody>
          <a:bodyPr wrap="none" lIns="0" tIns="0" rIns="0" bIns="0" anchor="ctr"/>
          <a:lstStyle/>
          <a:p>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55" name="PlaceHolder 1"/>
          <p:cNvSpPr>
            <a:spLocks noGrp="1"/>
          </p:cNvSpPr>
          <p:nvPr>
            <p:ph type="subTitle"/>
          </p:nvPr>
        </p:nvSpPr>
        <p:spPr>
          <a:xfrm>
            <a:off x="539640" y="1235880"/>
            <a:ext cx="8229240" cy="3295800"/>
          </a:xfrm>
          <a:prstGeom prst="rect">
            <a:avLst/>
          </a:prstGeom>
        </p:spPr>
        <p:txBody>
          <a:bodyPr wrap="none" lIns="0" tIns="0" rIns="0" bIns="0" anchor="ctr"/>
          <a:lstStyle/>
          <a:p>
            <a:pPr algn="ctr"/>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56" name="PlaceHolder 1"/>
          <p:cNvSpPr>
            <a:spLocks noGrp="1"/>
          </p:cNvSpPr>
          <p:nvPr>
            <p:ph type="title"/>
          </p:nvPr>
        </p:nvSpPr>
        <p:spPr>
          <a:xfrm>
            <a:off x="539640" y="1235880"/>
            <a:ext cx="8229240" cy="711000"/>
          </a:xfrm>
          <a:prstGeom prst="rect">
            <a:avLst/>
          </a:prstGeom>
        </p:spPr>
        <p:txBody>
          <a:bodyPr wrap="none" lIns="0" tIns="0" rIns="0" bIns="0" anchor="ctr"/>
          <a:lstStyle/>
          <a:p>
            <a:endParaRPr/>
          </a:p>
        </p:txBody>
      </p:sp>
      <p:sp>
        <p:nvSpPr>
          <p:cNvPr id="257" name="PlaceHolder 2"/>
          <p:cNvSpPr>
            <a:spLocks noGrp="1"/>
          </p:cNvSpPr>
          <p:nvPr>
            <p:ph type="body"/>
          </p:nvPr>
        </p:nvSpPr>
        <p:spPr>
          <a:xfrm>
            <a:off x="539640" y="1811880"/>
            <a:ext cx="4015800" cy="771120"/>
          </a:xfrm>
          <a:prstGeom prst="rect">
            <a:avLst/>
          </a:prstGeom>
        </p:spPr>
        <p:txBody>
          <a:bodyPr wrap="none" lIns="0" tIns="0" rIns="0" bIns="0"/>
          <a:lstStyle/>
          <a:p>
            <a:endParaRPr/>
          </a:p>
        </p:txBody>
      </p:sp>
      <p:sp>
        <p:nvSpPr>
          <p:cNvPr id="258" name="PlaceHolder 3"/>
          <p:cNvSpPr>
            <a:spLocks noGrp="1"/>
          </p:cNvSpPr>
          <p:nvPr>
            <p:ph type="body"/>
          </p:nvPr>
        </p:nvSpPr>
        <p:spPr>
          <a:xfrm>
            <a:off x="539640" y="2656800"/>
            <a:ext cx="4015800" cy="771120"/>
          </a:xfrm>
          <a:prstGeom prst="rect">
            <a:avLst/>
          </a:prstGeom>
        </p:spPr>
        <p:txBody>
          <a:bodyPr wrap="none" lIns="0" tIns="0" rIns="0" bIns="0"/>
          <a:lstStyle/>
          <a:p>
            <a:endParaRPr/>
          </a:p>
        </p:txBody>
      </p:sp>
      <p:sp>
        <p:nvSpPr>
          <p:cNvPr id="259" name="PlaceHolder 4"/>
          <p:cNvSpPr>
            <a:spLocks noGrp="1"/>
          </p:cNvSpPr>
          <p:nvPr>
            <p:ph type="body"/>
          </p:nvPr>
        </p:nvSpPr>
        <p:spPr>
          <a:xfrm>
            <a:off x="4756680" y="1811880"/>
            <a:ext cx="4015800" cy="1616760"/>
          </a:xfrm>
          <a:prstGeom prst="rect">
            <a:avLst/>
          </a:prstGeom>
        </p:spPr>
        <p:txBody>
          <a:bodyPr wrap="none" lIns="0" tIns="0" rIns="0" bIns="0"/>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7" name="PlaceHolder 1"/>
          <p:cNvSpPr>
            <a:spLocks noGrp="1"/>
          </p:cNvSpPr>
          <p:nvPr>
            <p:ph type="title"/>
          </p:nvPr>
        </p:nvSpPr>
        <p:spPr>
          <a:xfrm>
            <a:off x="539640" y="1235880"/>
            <a:ext cx="8229240" cy="711000"/>
          </a:xfrm>
          <a:prstGeom prst="rect">
            <a:avLst/>
          </a:prstGeom>
        </p:spPr>
        <p:txBody>
          <a:bodyPr wrap="none" lIns="0" tIns="0" rIns="0" bIns="0" anchor="ctr"/>
          <a:lstStyle/>
          <a:p>
            <a:endParaRPr/>
          </a:p>
        </p:txBody>
      </p:sp>
      <p:sp>
        <p:nvSpPr>
          <p:cNvPr id="18" name="PlaceHolder 2"/>
          <p:cNvSpPr>
            <a:spLocks noGrp="1"/>
          </p:cNvSpPr>
          <p:nvPr>
            <p:ph type="body"/>
          </p:nvPr>
        </p:nvSpPr>
        <p:spPr>
          <a:xfrm>
            <a:off x="539640" y="1811880"/>
            <a:ext cx="4015800" cy="1616760"/>
          </a:xfrm>
          <a:prstGeom prst="rect">
            <a:avLst/>
          </a:prstGeom>
        </p:spPr>
        <p:txBody>
          <a:bodyPr wrap="none" lIns="0" tIns="0" rIns="0" bIns="0"/>
          <a:lstStyle/>
          <a:p>
            <a:endParaRPr/>
          </a:p>
        </p:txBody>
      </p:sp>
      <p:sp>
        <p:nvSpPr>
          <p:cNvPr id="19" name="PlaceHolder 3"/>
          <p:cNvSpPr>
            <a:spLocks noGrp="1"/>
          </p:cNvSpPr>
          <p:nvPr>
            <p:ph type="body"/>
          </p:nvPr>
        </p:nvSpPr>
        <p:spPr>
          <a:xfrm>
            <a:off x="4756680" y="1811880"/>
            <a:ext cx="4015800" cy="771120"/>
          </a:xfrm>
          <a:prstGeom prst="rect">
            <a:avLst/>
          </a:prstGeom>
        </p:spPr>
        <p:txBody>
          <a:bodyPr wrap="none" lIns="0" tIns="0" rIns="0" bIns="0"/>
          <a:lstStyle/>
          <a:p>
            <a:endParaRPr/>
          </a:p>
        </p:txBody>
      </p:sp>
      <p:sp>
        <p:nvSpPr>
          <p:cNvPr id="20" name="PlaceHolder 4"/>
          <p:cNvSpPr>
            <a:spLocks noGrp="1"/>
          </p:cNvSpPr>
          <p:nvPr>
            <p:ph type="body"/>
          </p:nvPr>
        </p:nvSpPr>
        <p:spPr>
          <a:xfrm>
            <a:off x="4756680" y="2656800"/>
            <a:ext cx="4015800" cy="771120"/>
          </a:xfrm>
          <a:prstGeom prst="rect">
            <a:avLst/>
          </a:prstGeom>
        </p:spPr>
        <p:txBody>
          <a:bodyPr wrap="none" lIns="0" tIns="0" rIns="0" bIns="0"/>
          <a:lstStyle/>
          <a:p>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60" name="PlaceHolder 1"/>
          <p:cNvSpPr>
            <a:spLocks noGrp="1"/>
          </p:cNvSpPr>
          <p:nvPr>
            <p:ph type="title"/>
          </p:nvPr>
        </p:nvSpPr>
        <p:spPr>
          <a:xfrm>
            <a:off x="539640" y="1235880"/>
            <a:ext cx="8229240" cy="711000"/>
          </a:xfrm>
          <a:prstGeom prst="rect">
            <a:avLst/>
          </a:prstGeom>
        </p:spPr>
        <p:txBody>
          <a:bodyPr wrap="none" lIns="0" tIns="0" rIns="0" bIns="0" anchor="ctr"/>
          <a:lstStyle/>
          <a:p>
            <a:endParaRPr/>
          </a:p>
        </p:txBody>
      </p:sp>
      <p:sp>
        <p:nvSpPr>
          <p:cNvPr id="261" name="PlaceHolder 2"/>
          <p:cNvSpPr>
            <a:spLocks noGrp="1"/>
          </p:cNvSpPr>
          <p:nvPr>
            <p:ph type="body"/>
          </p:nvPr>
        </p:nvSpPr>
        <p:spPr>
          <a:xfrm>
            <a:off x="539640" y="1811880"/>
            <a:ext cx="4015800" cy="1616760"/>
          </a:xfrm>
          <a:prstGeom prst="rect">
            <a:avLst/>
          </a:prstGeom>
        </p:spPr>
        <p:txBody>
          <a:bodyPr wrap="none" lIns="0" tIns="0" rIns="0" bIns="0"/>
          <a:lstStyle/>
          <a:p>
            <a:endParaRPr/>
          </a:p>
        </p:txBody>
      </p:sp>
      <p:sp>
        <p:nvSpPr>
          <p:cNvPr id="262" name="PlaceHolder 3"/>
          <p:cNvSpPr>
            <a:spLocks noGrp="1"/>
          </p:cNvSpPr>
          <p:nvPr>
            <p:ph type="body"/>
          </p:nvPr>
        </p:nvSpPr>
        <p:spPr>
          <a:xfrm>
            <a:off x="4756680" y="1811880"/>
            <a:ext cx="4015800" cy="771120"/>
          </a:xfrm>
          <a:prstGeom prst="rect">
            <a:avLst/>
          </a:prstGeom>
        </p:spPr>
        <p:txBody>
          <a:bodyPr wrap="none" lIns="0" tIns="0" rIns="0" bIns="0"/>
          <a:lstStyle/>
          <a:p>
            <a:endParaRPr/>
          </a:p>
        </p:txBody>
      </p:sp>
      <p:sp>
        <p:nvSpPr>
          <p:cNvPr id="263" name="PlaceHolder 4"/>
          <p:cNvSpPr>
            <a:spLocks noGrp="1"/>
          </p:cNvSpPr>
          <p:nvPr>
            <p:ph type="body"/>
          </p:nvPr>
        </p:nvSpPr>
        <p:spPr>
          <a:xfrm>
            <a:off x="4756680" y="2656800"/>
            <a:ext cx="4015800" cy="771120"/>
          </a:xfrm>
          <a:prstGeom prst="rect">
            <a:avLst/>
          </a:prstGeom>
        </p:spPr>
        <p:txBody>
          <a:bodyPr wrap="none" lIns="0" tIns="0" rIns="0" bIns="0"/>
          <a:lstStyle/>
          <a:p>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64" name="PlaceHolder 1"/>
          <p:cNvSpPr>
            <a:spLocks noGrp="1"/>
          </p:cNvSpPr>
          <p:nvPr>
            <p:ph type="title"/>
          </p:nvPr>
        </p:nvSpPr>
        <p:spPr>
          <a:xfrm>
            <a:off x="539640" y="1235880"/>
            <a:ext cx="8229240" cy="711000"/>
          </a:xfrm>
          <a:prstGeom prst="rect">
            <a:avLst/>
          </a:prstGeom>
        </p:spPr>
        <p:txBody>
          <a:bodyPr wrap="none" lIns="0" tIns="0" rIns="0" bIns="0" anchor="ctr"/>
          <a:lstStyle/>
          <a:p>
            <a:endParaRPr/>
          </a:p>
        </p:txBody>
      </p:sp>
      <p:sp>
        <p:nvSpPr>
          <p:cNvPr id="265" name="PlaceHolder 2"/>
          <p:cNvSpPr>
            <a:spLocks noGrp="1"/>
          </p:cNvSpPr>
          <p:nvPr>
            <p:ph type="body"/>
          </p:nvPr>
        </p:nvSpPr>
        <p:spPr>
          <a:xfrm>
            <a:off x="539640" y="1811880"/>
            <a:ext cx="4015800" cy="771120"/>
          </a:xfrm>
          <a:prstGeom prst="rect">
            <a:avLst/>
          </a:prstGeom>
        </p:spPr>
        <p:txBody>
          <a:bodyPr wrap="none" lIns="0" tIns="0" rIns="0" bIns="0"/>
          <a:lstStyle/>
          <a:p>
            <a:endParaRPr/>
          </a:p>
        </p:txBody>
      </p:sp>
      <p:sp>
        <p:nvSpPr>
          <p:cNvPr id="266" name="PlaceHolder 3"/>
          <p:cNvSpPr>
            <a:spLocks noGrp="1"/>
          </p:cNvSpPr>
          <p:nvPr>
            <p:ph type="body"/>
          </p:nvPr>
        </p:nvSpPr>
        <p:spPr>
          <a:xfrm>
            <a:off x="4756680" y="1811880"/>
            <a:ext cx="4015800" cy="771120"/>
          </a:xfrm>
          <a:prstGeom prst="rect">
            <a:avLst/>
          </a:prstGeom>
        </p:spPr>
        <p:txBody>
          <a:bodyPr wrap="none" lIns="0" tIns="0" rIns="0" bIns="0"/>
          <a:lstStyle/>
          <a:p>
            <a:endParaRPr/>
          </a:p>
        </p:txBody>
      </p:sp>
      <p:sp>
        <p:nvSpPr>
          <p:cNvPr id="267" name="PlaceHolder 4"/>
          <p:cNvSpPr>
            <a:spLocks noGrp="1"/>
          </p:cNvSpPr>
          <p:nvPr>
            <p:ph type="body"/>
          </p:nvPr>
        </p:nvSpPr>
        <p:spPr>
          <a:xfrm>
            <a:off x="539640" y="2656800"/>
            <a:ext cx="8229240" cy="771120"/>
          </a:xfrm>
          <a:prstGeom prst="rect">
            <a:avLst/>
          </a:prstGeom>
        </p:spPr>
        <p:txBody>
          <a:bodyPr wrap="none" lIns="0" tIns="0" rIns="0" bIns="0"/>
          <a:lstStyle/>
          <a:p>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68" name="PlaceHolder 1"/>
          <p:cNvSpPr>
            <a:spLocks noGrp="1"/>
          </p:cNvSpPr>
          <p:nvPr>
            <p:ph type="title"/>
          </p:nvPr>
        </p:nvSpPr>
        <p:spPr>
          <a:xfrm>
            <a:off x="539640" y="1235880"/>
            <a:ext cx="8229240" cy="711000"/>
          </a:xfrm>
          <a:prstGeom prst="rect">
            <a:avLst/>
          </a:prstGeom>
        </p:spPr>
        <p:txBody>
          <a:bodyPr wrap="none" lIns="0" tIns="0" rIns="0" bIns="0" anchor="ctr"/>
          <a:lstStyle/>
          <a:p>
            <a:endParaRPr/>
          </a:p>
        </p:txBody>
      </p:sp>
      <p:sp>
        <p:nvSpPr>
          <p:cNvPr id="269" name="PlaceHolder 2"/>
          <p:cNvSpPr>
            <a:spLocks noGrp="1"/>
          </p:cNvSpPr>
          <p:nvPr>
            <p:ph type="body"/>
          </p:nvPr>
        </p:nvSpPr>
        <p:spPr>
          <a:xfrm>
            <a:off x="539640" y="1811880"/>
            <a:ext cx="8229240" cy="771120"/>
          </a:xfrm>
          <a:prstGeom prst="rect">
            <a:avLst/>
          </a:prstGeom>
        </p:spPr>
        <p:txBody>
          <a:bodyPr wrap="none" lIns="0" tIns="0" rIns="0" bIns="0"/>
          <a:lstStyle/>
          <a:p>
            <a:endParaRPr/>
          </a:p>
        </p:txBody>
      </p:sp>
      <p:sp>
        <p:nvSpPr>
          <p:cNvPr id="270" name="PlaceHolder 3"/>
          <p:cNvSpPr>
            <a:spLocks noGrp="1"/>
          </p:cNvSpPr>
          <p:nvPr>
            <p:ph type="body"/>
          </p:nvPr>
        </p:nvSpPr>
        <p:spPr>
          <a:xfrm>
            <a:off x="539640" y="2656800"/>
            <a:ext cx="8229240" cy="771120"/>
          </a:xfrm>
          <a:prstGeom prst="rect">
            <a:avLst/>
          </a:prstGeom>
        </p:spPr>
        <p:txBody>
          <a:bodyPr wrap="none" lIns="0" tIns="0" rIns="0" bIns="0"/>
          <a:lstStyle/>
          <a:p>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71" name="PlaceHolder 1"/>
          <p:cNvSpPr>
            <a:spLocks noGrp="1"/>
          </p:cNvSpPr>
          <p:nvPr>
            <p:ph type="title"/>
          </p:nvPr>
        </p:nvSpPr>
        <p:spPr>
          <a:xfrm>
            <a:off x="539640" y="1235880"/>
            <a:ext cx="8229240" cy="711000"/>
          </a:xfrm>
          <a:prstGeom prst="rect">
            <a:avLst/>
          </a:prstGeom>
        </p:spPr>
        <p:txBody>
          <a:bodyPr wrap="none" lIns="0" tIns="0" rIns="0" bIns="0" anchor="ctr"/>
          <a:lstStyle/>
          <a:p>
            <a:endParaRPr/>
          </a:p>
        </p:txBody>
      </p:sp>
      <p:sp>
        <p:nvSpPr>
          <p:cNvPr id="272" name="PlaceHolder 2"/>
          <p:cNvSpPr>
            <a:spLocks noGrp="1"/>
          </p:cNvSpPr>
          <p:nvPr>
            <p:ph type="body"/>
          </p:nvPr>
        </p:nvSpPr>
        <p:spPr>
          <a:xfrm>
            <a:off x="539640" y="1811880"/>
            <a:ext cx="4015800" cy="771120"/>
          </a:xfrm>
          <a:prstGeom prst="rect">
            <a:avLst/>
          </a:prstGeom>
        </p:spPr>
        <p:txBody>
          <a:bodyPr wrap="none" lIns="0" tIns="0" rIns="0" bIns="0"/>
          <a:lstStyle/>
          <a:p>
            <a:endParaRPr/>
          </a:p>
        </p:txBody>
      </p:sp>
      <p:sp>
        <p:nvSpPr>
          <p:cNvPr id="273" name="PlaceHolder 3"/>
          <p:cNvSpPr>
            <a:spLocks noGrp="1"/>
          </p:cNvSpPr>
          <p:nvPr>
            <p:ph type="body"/>
          </p:nvPr>
        </p:nvSpPr>
        <p:spPr>
          <a:xfrm>
            <a:off x="4756680" y="1811880"/>
            <a:ext cx="4015800" cy="771120"/>
          </a:xfrm>
          <a:prstGeom prst="rect">
            <a:avLst/>
          </a:prstGeom>
        </p:spPr>
        <p:txBody>
          <a:bodyPr wrap="none" lIns="0" tIns="0" rIns="0" bIns="0"/>
          <a:lstStyle/>
          <a:p>
            <a:endParaRPr/>
          </a:p>
        </p:txBody>
      </p:sp>
      <p:sp>
        <p:nvSpPr>
          <p:cNvPr id="274" name="PlaceHolder 4"/>
          <p:cNvSpPr>
            <a:spLocks noGrp="1"/>
          </p:cNvSpPr>
          <p:nvPr>
            <p:ph type="body"/>
          </p:nvPr>
        </p:nvSpPr>
        <p:spPr>
          <a:xfrm>
            <a:off x="4756680" y="2656800"/>
            <a:ext cx="4015800" cy="771120"/>
          </a:xfrm>
          <a:prstGeom prst="rect">
            <a:avLst/>
          </a:prstGeom>
        </p:spPr>
        <p:txBody>
          <a:bodyPr wrap="none" lIns="0" tIns="0" rIns="0" bIns="0"/>
          <a:lstStyle/>
          <a:p>
            <a:endParaRPr/>
          </a:p>
        </p:txBody>
      </p:sp>
      <p:sp>
        <p:nvSpPr>
          <p:cNvPr id="275" name="PlaceHolder 5"/>
          <p:cNvSpPr>
            <a:spLocks noGrp="1"/>
          </p:cNvSpPr>
          <p:nvPr>
            <p:ph type="body"/>
          </p:nvPr>
        </p:nvSpPr>
        <p:spPr>
          <a:xfrm>
            <a:off x="539640" y="2656800"/>
            <a:ext cx="4015800" cy="771120"/>
          </a:xfrm>
          <a:prstGeom prst="rect">
            <a:avLst/>
          </a:prstGeom>
        </p:spPr>
        <p:txBody>
          <a:bodyPr wrap="none" lIns="0" tIns="0" rIns="0" bIns="0"/>
          <a:lstStyle/>
          <a:p>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276" name="PlaceHolder 1"/>
          <p:cNvSpPr>
            <a:spLocks noGrp="1"/>
          </p:cNvSpPr>
          <p:nvPr>
            <p:ph type="title"/>
          </p:nvPr>
        </p:nvSpPr>
        <p:spPr>
          <a:xfrm>
            <a:off x="539640" y="1235880"/>
            <a:ext cx="8229240" cy="711000"/>
          </a:xfrm>
          <a:prstGeom prst="rect">
            <a:avLst/>
          </a:prstGeom>
        </p:spPr>
        <p:txBody>
          <a:bodyPr wrap="none" lIns="0" tIns="0" rIns="0" bIns="0" anchor="ctr"/>
          <a:lstStyle/>
          <a:p>
            <a:endParaRPr/>
          </a:p>
        </p:txBody>
      </p:sp>
      <p:sp>
        <p:nvSpPr>
          <p:cNvPr id="277" name="PlaceHolder 2"/>
          <p:cNvSpPr>
            <a:spLocks noGrp="1"/>
          </p:cNvSpPr>
          <p:nvPr>
            <p:ph type="body"/>
          </p:nvPr>
        </p:nvSpPr>
        <p:spPr>
          <a:xfrm>
            <a:off x="539640" y="1811880"/>
            <a:ext cx="8229240" cy="1616760"/>
          </a:xfrm>
          <a:prstGeom prst="rect">
            <a:avLst/>
          </a:prstGeom>
        </p:spPr>
        <p:txBody>
          <a:bodyPr wrap="none" lIns="0" tIns="0" rIns="0" bIns="0"/>
          <a:lstStyle/>
          <a:p>
            <a:endParaRPr/>
          </a:p>
        </p:txBody>
      </p:sp>
      <p:sp>
        <p:nvSpPr>
          <p:cNvPr id="278" name="PlaceHolder 3"/>
          <p:cNvSpPr>
            <a:spLocks noGrp="1"/>
          </p:cNvSpPr>
          <p:nvPr>
            <p:ph type="body"/>
          </p:nvPr>
        </p:nvSpPr>
        <p:spPr>
          <a:xfrm>
            <a:off x="539640" y="1811880"/>
            <a:ext cx="8229240" cy="1616760"/>
          </a:xfrm>
          <a:prstGeom prst="rect">
            <a:avLst/>
          </a:prstGeom>
        </p:spPr>
        <p:txBody>
          <a:bodyPr wrap="none" lIns="0" tIns="0" rIns="0" bIns="0"/>
          <a:lstStyle/>
          <a:p>
            <a:endParaRPr/>
          </a:p>
        </p:txBody>
      </p:sp>
      <p:pic>
        <p:nvPicPr>
          <p:cNvPr id="279" name="Picture 278"/>
          <p:cNvPicPr/>
          <p:nvPr/>
        </p:nvPicPr>
        <p:blipFill>
          <a:blip r:embed="rId2"/>
          <a:stretch>
            <a:fillRect/>
          </a:stretch>
        </p:blipFill>
        <p:spPr>
          <a:xfrm>
            <a:off x="3640680" y="1811520"/>
            <a:ext cx="2026440" cy="1616760"/>
          </a:xfrm>
          <a:prstGeom prst="rect">
            <a:avLst/>
          </a:prstGeom>
          <a:ln>
            <a:noFill/>
          </a:ln>
        </p:spPr>
      </p:pic>
      <p:pic>
        <p:nvPicPr>
          <p:cNvPr id="280" name="Picture 279"/>
          <p:cNvPicPr/>
          <p:nvPr/>
        </p:nvPicPr>
        <p:blipFill>
          <a:blip r:embed="rId2"/>
          <a:stretch>
            <a:fillRect/>
          </a:stretch>
        </p:blipFill>
        <p:spPr>
          <a:xfrm>
            <a:off x="3640680" y="1811520"/>
            <a:ext cx="2026440" cy="1616760"/>
          </a:xfrm>
          <a:prstGeom prst="rect">
            <a:avLst/>
          </a:prstGeom>
          <a:ln>
            <a:noFill/>
          </a:ln>
        </p:spPr>
      </p:pic>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88" name="PlaceHolder 1"/>
          <p:cNvSpPr>
            <a:spLocks noGrp="1"/>
          </p:cNvSpPr>
          <p:nvPr>
            <p:ph type="title"/>
          </p:nvPr>
        </p:nvSpPr>
        <p:spPr>
          <a:xfrm>
            <a:off x="539640" y="1235880"/>
            <a:ext cx="8229240" cy="711000"/>
          </a:xfrm>
          <a:prstGeom prst="rect">
            <a:avLst/>
          </a:prstGeom>
        </p:spPr>
        <p:txBody>
          <a:bodyPr wrap="none" lIns="0" tIns="0" rIns="0" bIns="0" anchor="ctr"/>
          <a:lstStyle/>
          <a:p>
            <a:endParaRPr/>
          </a:p>
        </p:txBody>
      </p:sp>
      <p:sp>
        <p:nvSpPr>
          <p:cNvPr id="289" name="PlaceHolder 2"/>
          <p:cNvSpPr>
            <a:spLocks noGrp="1"/>
          </p:cNvSpPr>
          <p:nvPr>
            <p:ph type="subTitle"/>
          </p:nvPr>
        </p:nvSpPr>
        <p:spPr>
          <a:xfrm>
            <a:off x="539640" y="1811880"/>
            <a:ext cx="8229240" cy="1617120"/>
          </a:xfrm>
          <a:prstGeom prst="rect">
            <a:avLst/>
          </a:prstGeom>
        </p:spPr>
        <p:txBody>
          <a:bodyPr wrap="none" lIns="0" tIns="0" rIns="0" bIns="0" anchor="ctr"/>
          <a:lstStyle/>
          <a:p>
            <a:pPr algn="ctr"/>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290" name="PlaceHolder 1"/>
          <p:cNvSpPr>
            <a:spLocks noGrp="1"/>
          </p:cNvSpPr>
          <p:nvPr>
            <p:ph type="title"/>
          </p:nvPr>
        </p:nvSpPr>
        <p:spPr>
          <a:xfrm>
            <a:off x="539640" y="1235880"/>
            <a:ext cx="8229240" cy="711000"/>
          </a:xfrm>
          <a:prstGeom prst="rect">
            <a:avLst/>
          </a:prstGeom>
        </p:spPr>
        <p:txBody>
          <a:bodyPr wrap="none" lIns="0" tIns="0" rIns="0" bIns="0" anchor="ctr"/>
          <a:lstStyle/>
          <a:p>
            <a:endParaRPr/>
          </a:p>
        </p:txBody>
      </p:sp>
      <p:sp>
        <p:nvSpPr>
          <p:cNvPr id="291" name="PlaceHolder 2"/>
          <p:cNvSpPr>
            <a:spLocks noGrp="1"/>
          </p:cNvSpPr>
          <p:nvPr>
            <p:ph type="body"/>
          </p:nvPr>
        </p:nvSpPr>
        <p:spPr>
          <a:xfrm>
            <a:off x="539640" y="1811880"/>
            <a:ext cx="8229240" cy="1616760"/>
          </a:xfrm>
          <a:prstGeom prst="rect">
            <a:avLst/>
          </a:prstGeom>
        </p:spPr>
        <p:txBody>
          <a:bodyPr wrap="none" lIns="0" tIns="0" rIns="0" bIns="0"/>
          <a:lstStyle/>
          <a:p>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292" name="PlaceHolder 1"/>
          <p:cNvSpPr>
            <a:spLocks noGrp="1"/>
          </p:cNvSpPr>
          <p:nvPr>
            <p:ph type="title"/>
          </p:nvPr>
        </p:nvSpPr>
        <p:spPr>
          <a:xfrm>
            <a:off x="539640" y="1235880"/>
            <a:ext cx="8229240" cy="711000"/>
          </a:xfrm>
          <a:prstGeom prst="rect">
            <a:avLst/>
          </a:prstGeom>
        </p:spPr>
        <p:txBody>
          <a:bodyPr wrap="none" lIns="0" tIns="0" rIns="0" bIns="0" anchor="ctr"/>
          <a:lstStyle/>
          <a:p>
            <a:endParaRPr/>
          </a:p>
        </p:txBody>
      </p:sp>
      <p:sp>
        <p:nvSpPr>
          <p:cNvPr id="293" name="PlaceHolder 2"/>
          <p:cNvSpPr>
            <a:spLocks noGrp="1"/>
          </p:cNvSpPr>
          <p:nvPr>
            <p:ph type="body"/>
          </p:nvPr>
        </p:nvSpPr>
        <p:spPr>
          <a:xfrm>
            <a:off x="539640" y="1811880"/>
            <a:ext cx="4015800" cy="1616760"/>
          </a:xfrm>
          <a:prstGeom prst="rect">
            <a:avLst/>
          </a:prstGeom>
        </p:spPr>
        <p:txBody>
          <a:bodyPr wrap="none" lIns="0" tIns="0" rIns="0" bIns="0"/>
          <a:lstStyle/>
          <a:p>
            <a:endParaRPr/>
          </a:p>
        </p:txBody>
      </p:sp>
      <p:sp>
        <p:nvSpPr>
          <p:cNvPr id="294" name="PlaceHolder 3"/>
          <p:cNvSpPr>
            <a:spLocks noGrp="1"/>
          </p:cNvSpPr>
          <p:nvPr>
            <p:ph type="body"/>
          </p:nvPr>
        </p:nvSpPr>
        <p:spPr>
          <a:xfrm>
            <a:off x="4756680" y="1811880"/>
            <a:ext cx="4015800" cy="1616760"/>
          </a:xfrm>
          <a:prstGeom prst="rect">
            <a:avLst/>
          </a:prstGeom>
        </p:spPr>
        <p:txBody>
          <a:bodyPr wrap="none" lIns="0" tIns="0" rIns="0" bIns="0"/>
          <a:lstStyle/>
          <a:p>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95" name="PlaceHolder 1"/>
          <p:cNvSpPr>
            <a:spLocks noGrp="1"/>
          </p:cNvSpPr>
          <p:nvPr>
            <p:ph type="title"/>
          </p:nvPr>
        </p:nvSpPr>
        <p:spPr>
          <a:xfrm>
            <a:off x="539640" y="1235880"/>
            <a:ext cx="8229240" cy="711000"/>
          </a:xfrm>
          <a:prstGeom prst="rect">
            <a:avLst/>
          </a:prstGeom>
        </p:spPr>
        <p:txBody>
          <a:bodyPr wrap="none" lIns="0" tIns="0" rIns="0" bIns="0" anchor="ct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1" name="PlaceHolder 1"/>
          <p:cNvSpPr>
            <a:spLocks noGrp="1"/>
          </p:cNvSpPr>
          <p:nvPr>
            <p:ph type="title"/>
          </p:nvPr>
        </p:nvSpPr>
        <p:spPr>
          <a:xfrm>
            <a:off x="539640" y="1235880"/>
            <a:ext cx="8229240" cy="711000"/>
          </a:xfrm>
          <a:prstGeom prst="rect">
            <a:avLst/>
          </a:prstGeom>
        </p:spPr>
        <p:txBody>
          <a:bodyPr wrap="none" lIns="0" tIns="0" rIns="0" bIns="0" anchor="ctr"/>
          <a:lstStyle/>
          <a:p>
            <a:endParaRPr/>
          </a:p>
        </p:txBody>
      </p:sp>
      <p:sp>
        <p:nvSpPr>
          <p:cNvPr id="22" name="PlaceHolder 2"/>
          <p:cNvSpPr>
            <a:spLocks noGrp="1"/>
          </p:cNvSpPr>
          <p:nvPr>
            <p:ph type="body"/>
          </p:nvPr>
        </p:nvSpPr>
        <p:spPr>
          <a:xfrm>
            <a:off x="539640" y="1811880"/>
            <a:ext cx="4015800" cy="771120"/>
          </a:xfrm>
          <a:prstGeom prst="rect">
            <a:avLst/>
          </a:prstGeom>
        </p:spPr>
        <p:txBody>
          <a:bodyPr wrap="none" lIns="0" tIns="0" rIns="0" bIns="0"/>
          <a:lstStyle/>
          <a:p>
            <a:endParaRPr/>
          </a:p>
        </p:txBody>
      </p:sp>
      <p:sp>
        <p:nvSpPr>
          <p:cNvPr id="23" name="PlaceHolder 3"/>
          <p:cNvSpPr>
            <a:spLocks noGrp="1"/>
          </p:cNvSpPr>
          <p:nvPr>
            <p:ph type="body"/>
          </p:nvPr>
        </p:nvSpPr>
        <p:spPr>
          <a:xfrm>
            <a:off x="4756680" y="1811880"/>
            <a:ext cx="4015800" cy="771120"/>
          </a:xfrm>
          <a:prstGeom prst="rect">
            <a:avLst/>
          </a:prstGeom>
        </p:spPr>
        <p:txBody>
          <a:bodyPr wrap="none" lIns="0" tIns="0" rIns="0" bIns="0"/>
          <a:lstStyle/>
          <a:p>
            <a:endParaRPr/>
          </a:p>
        </p:txBody>
      </p:sp>
      <p:sp>
        <p:nvSpPr>
          <p:cNvPr id="24" name="PlaceHolder 4"/>
          <p:cNvSpPr>
            <a:spLocks noGrp="1"/>
          </p:cNvSpPr>
          <p:nvPr>
            <p:ph type="body"/>
          </p:nvPr>
        </p:nvSpPr>
        <p:spPr>
          <a:xfrm>
            <a:off x="539640" y="2656800"/>
            <a:ext cx="8229240" cy="771120"/>
          </a:xfrm>
          <a:prstGeom prst="rect">
            <a:avLst/>
          </a:prstGeom>
        </p:spPr>
        <p:txBody>
          <a:bodyPr wrap="none" lIns="0" tIns="0" rIns="0" bIns="0"/>
          <a:lstStyle/>
          <a:p>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96" name="PlaceHolder 1"/>
          <p:cNvSpPr>
            <a:spLocks noGrp="1"/>
          </p:cNvSpPr>
          <p:nvPr>
            <p:ph type="subTitle"/>
          </p:nvPr>
        </p:nvSpPr>
        <p:spPr>
          <a:xfrm>
            <a:off x="539640" y="1235880"/>
            <a:ext cx="8229240" cy="3295800"/>
          </a:xfrm>
          <a:prstGeom prst="rect">
            <a:avLst/>
          </a:prstGeom>
        </p:spPr>
        <p:txBody>
          <a:bodyPr wrap="none" lIns="0" tIns="0" rIns="0" bIns="0" anchor="ctr"/>
          <a:lstStyle/>
          <a:p>
            <a:pPr algn="ctr"/>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97" name="PlaceHolder 1"/>
          <p:cNvSpPr>
            <a:spLocks noGrp="1"/>
          </p:cNvSpPr>
          <p:nvPr>
            <p:ph type="title"/>
          </p:nvPr>
        </p:nvSpPr>
        <p:spPr>
          <a:xfrm>
            <a:off x="539640" y="1235880"/>
            <a:ext cx="8229240" cy="711000"/>
          </a:xfrm>
          <a:prstGeom prst="rect">
            <a:avLst/>
          </a:prstGeom>
        </p:spPr>
        <p:txBody>
          <a:bodyPr wrap="none" lIns="0" tIns="0" rIns="0" bIns="0" anchor="ctr"/>
          <a:lstStyle/>
          <a:p>
            <a:endParaRPr/>
          </a:p>
        </p:txBody>
      </p:sp>
      <p:sp>
        <p:nvSpPr>
          <p:cNvPr id="298" name="PlaceHolder 2"/>
          <p:cNvSpPr>
            <a:spLocks noGrp="1"/>
          </p:cNvSpPr>
          <p:nvPr>
            <p:ph type="body"/>
          </p:nvPr>
        </p:nvSpPr>
        <p:spPr>
          <a:xfrm>
            <a:off x="539640" y="1811880"/>
            <a:ext cx="4015800" cy="771120"/>
          </a:xfrm>
          <a:prstGeom prst="rect">
            <a:avLst/>
          </a:prstGeom>
        </p:spPr>
        <p:txBody>
          <a:bodyPr wrap="none" lIns="0" tIns="0" rIns="0" bIns="0"/>
          <a:lstStyle/>
          <a:p>
            <a:endParaRPr/>
          </a:p>
        </p:txBody>
      </p:sp>
      <p:sp>
        <p:nvSpPr>
          <p:cNvPr id="299" name="PlaceHolder 3"/>
          <p:cNvSpPr>
            <a:spLocks noGrp="1"/>
          </p:cNvSpPr>
          <p:nvPr>
            <p:ph type="body"/>
          </p:nvPr>
        </p:nvSpPr>
        <p:spPr>
          <a:xfrm>
            <a:off x="539640" y="2656800"/>
            <a:ext cx="4015800" cy="771120"/>
          </a:xfrm>
          <a:prstGeom prst="rect">
            <a:avLst/>
          </a:prstGeom>
        </p:spPr>
        <p:txBody>
          <a:bodyPr wrap="none" lIns="0" tIns="0" rIns="0" bIns="0"/>
          <a:lstStyle/>
          <a:p>
            <a:endParaRPr/>
          </a:p>
        </p:txBody>
      </p:sp>
      <p:sp>
        <p:nvSpPr>
          <p:cNvPr id="300" name="PlaceHolder 4"/>
          <p:cNvSpPr>
            <a:spLocks noGrp="1"/>
          </p:cNvSpPr>
          <p:nvPr>
            <p:ph type="body"/>
          </p:nvPr>
        </p:nvSpPr>
        <p:spPr>
          <a:xfrm>
            <a:off x="4756680" y="1811880"/>
            <a:ext cx="4015800" cy="1616760"/>
          </a:xfrm>
          <a:prstGeom prst="rect">
            <a:avLst/>
          </a:prstGeom>
        </p:spPr>
        <p:txBody>
          <a:bodyPr wrap="none" lIns="0" tIns="0" rIns="0" bIns="0"/>
          <a:lstStyle/>
          <a:p>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301" name="PlaceHolder 1"/>
          <p:cNvSpPr>
            <a:spLocks noGrp="1"/>
          </p:cNvSpPr>
          <p:nvPr>
            <p:ph type="title"/>
          </p:nvPr>
        </p:nvSpPr>
        <p:spPr>
          <a:xfrm>
            <a:off x="539640" y="1235880"/>
            <a:ext cx="8229240" cy="711000"/>
          </a:xfrm>
          <a:prstGeom prst="rect">
            <a:avLst/>
          </a:prstGeom>
        </p:spPr>
        <p:txBody>
          <a:bodyPr wrap="none" lIns="0" tIns="0" rIns="0" bIns="0" anchor="ctr"/>
          <a:lstStyle/>
          <a:p>
            <a:endParaRPr/>
          </a:p>
        </p:txBody>
      </p:sp>
      <p:sp>
        <p:nvSpPr>
          <p:cNvPr id="302" name="PlaceHolder 2"/>
          <p:cNvSpPr>
            <a:spLocks noGrp="1"/>
          </p:cNvSpPr>
          <p:nvPr>
            <p:ph type="body"/>
          </p:nvPr>
        </p:nvSpPr>
        <p:spPr>
          <a:xfrm>
            <a:off x="539640" y="1811880"/>
            <a:ext cx="4015800" cy="1616760"/>
          </a:xfrm>
          <a:prstGeom prst="rect">
            <a:avLst/>
          </a:prstGeom>
        </p:spPr>
        <p:txBody>
          <a:bodyPr wrap="none" lIns="0" tIns="0" rIns="0" bIns="0"/>
          <a:lstStyle/>
          <a:p>
            <a:endParaRPr/>
          </a:p>
        </p:txBody>
      </p:sp>
      <p:sp>
        <p:nvSpPr>
          <p:cNvPr id="303" name="PlaceHolder 3"/>
          <p:cNvSpPr>
            <a:spLocks noGrp="1"/>
          </p:cNvSpPr>
          <p:nvPr>
            <p:ph type="body"/>
          </p:nvPr>
        </p:nvSpPr>
        <p:spPr>
          <a:xfrm>
            <a:off x="4756680" y="1811880"/>
            <a:ext cx="4015800" cy="771120"/>
          </a:xfrm>
          <a:prstGeom prst="rect">
            <a:avLst/>
          </a:prstGeom>
        </p:spPr>
        <p:txBody>
          <a:bodyPr wrap="none" lIns="0" tIns="0" rIns="0" bIns="0"/>
          <a:lstStyle/>
          <a:p>
            <a:endParaRPr/>
          </a:p>
        </p:txBody>
      </p:sp>
      <p:sp>
        <p:nvSpPr>
          <p:cNvPr id="304" name="PlaceHolder 4"/>
          <p:cNvSpPr>
            <a:spLocks noGrp="1"/>
          </p:cNvSpPr>
          <p:nvPr>
            <p:ph type="body"/>
          </p:nvPr>
        </p:nvSpPr>
        <p:spPr>
          <a:xfrm>
            <a:off x="4756680" y="2656800"/>
            <a:ext cx="4015800" cy="771120"/>
          </a:xfrm>
          <a:prstGeom prst="rect">
            <a:avLst/>
          </a:prstGeom>
        </p:spPr>
        <p:txBody>
          <a:bodyPr wrap="none" lIns="0" tIns="0" rIns="0" bIns="0"/>
          <a:lstStyle/>
          <a:p>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305" name="PlaceHolder 1"/>
          <p:cNvSpPr>
            <a:spLocks noGrp="1"/>
          </p:cNvSpPr>
          <p:nvPr>
            <p:ph type="title"/>
          </p:nvPr>
        </p:nvSpPr>
        <p:spPr>
          <a:xfrm>
            <a:off x="539640" y="1235880"/>
            <a:ext cx="8229240" cy="711000"/>
          </a:xfrm>
          <a:prstGeom prst="rect">
            <a:avLst/>
          </a:prstGeom>
        </p:spPr>
        <p:txBody>
          <a:bodyPr wrap="none" lIns="0" tIns="0" rIns="0" bIns="0" anchor="ctr"/>
          <a:lstStyle/>
          <a:p>
            <a:endParaRPr/>
          </a:p>
        </p:txBody>
      </p:sp>
      <p:sp>
        <p:nvSpPr>
          <p:cNvPr id="306" name="PlaceHolder 2"/>
          <p:cNvSpPr>
            <a:spLocks noGrp="1"/>
          </p:cNvSpPr>
          <p:nvPr>
            <p:ph type="body"/>
          </p:nvPr>
        </p:nvSpPr>
        <p:spPr>
          <a:xfrm>
            <a:off x="539640" y="1811880"/>
            <a:ext cx="4015800" cy="771120"/>
          </a:xfrm>
          <a:prstGeom prst="rect">
            <a:avLst/>
          </a:prstGeom>
        </p:spPr>
        <p:txBody>
          <a:bodyPr wrap="none" lIns="0" tIns="0" rIns="0" bIns="0"/>
          <a:lstStyle/>
          <a:p>
            <a:endParaRPr/>
          </a:p>
        </p:txBody>
      </p:sp>
      <p:sp>
        <p:nvSpPr>
          <p:cNvPr id="307" name="PlaceHolder 3"/>
          <p:cNvSpPr>
            <a:spLocks noGrp="1"/>
          </p:cNvSpPr>
          <p:nvPr>
            <p:ph type="body"/>
          </p:nvPr>
        </p:nvSpPr>
        <p:spPr>
          <a:xfrm>
            <a:off x="4756680" y="1811880"/>
            <a:ext cx="4015800" cy="771120"/>
          </a:xfrm>
          <a:prstGeom prst="rect">
            <a:avLst/>
          </a:prstGeom>
        </p:spPr>
        <p:txBody>
          <a:bodyPr wrap="none" lIns="0" tIns="0" rIns="0" bIns="0"/>
          <a:lstStyle/>
          <a:p>
            <a:endParaRPr/>
          </a:p>
        </p:txBody>
      </p:sp>
      <p:sp>
        <p:nvSpPr>
          <p:cNvPr id="308" name="PlaceHolder 4"/>
          <p:cNvSpPr>
            <a:spLocks noGrp="1"/>
          </p:cNvSpPr>
          <p:nvPr>
            <p:ph type="body"/>
          </p:nvPr>
        </p:nvSpPr>
        <p:spPr>
          <a:xfrm>
            <a:off x="539640" y="2656800"/>
            <a:ext cx="8229240" cy="771120"/>
          </a:xfrm>
          <a:prstGeom prst="rect">
            <a:avLst/>
          </a:prstGeom>
        </p:spPr>
        <p:txBody>
          <a:bodyPr wrap="none" lIns="0" tIns="0" rIns="0" bIns="0"/>
          <a:lstStyle/>
          <a:p>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09" name="PlaceHolder 1"/>
          <p:cNvSpPr>
            <a:spLocks noGrp="1"/>
          </p:cNvSpPr>
          <p:nvPr>
            <p:ph type="title"/>
          </p:nvPr>
        </p:nvSpPr>
        <p:spPr>
          <a:xfrm>
            <a:off x="539640" y="1235880"/>
            <a:ext cx="8229240" cy="711000"/>
          </a:xfrm>
          <a:prstGeom prst="rect">
            <a:avLst/>
          </a:prstGeom>
        </p:spPr>
        <p:txBody>
          <a:bodyPr wrap="none" lIns="0" tIns="0" rIns="0" bIns="0" anchor="ctr"/>
          <a:lstStyle/>
          <a:p>
            <a:endParaRPr/>
          </a:p>
        </p:txBody>
      </p:sp>
      <p:sp>
        <p:nvSpPr>
          <p:cNvPr id="310" name="PlaceHolder 2"/>
          <p:cNvSpPr>
            <a:spLocks noGrp="1"/>
          </p:cNvSpPr>
          <p:nvPr>
            <p:ph type="body"/>
          </p:nvPr>
        </p:nvSpPr>
        <p:spPr>
          <a:xfrm>
            <a:off x="539640" y="1811880"/>
            <a:ext cx="8229240" cy="771120"/>
          </a:xfrm>
          <a:prstGeom prst="rect">
            <a:avLst/>
          </a:prstGeom>
        </p:spPr>
        <p:txBody>
          <a:bodyPr wrap="none" lIns="0" tIns="0" rIns="0" bIns="0"/>
          <a:lstStyle/>
          <a:p>
            <a:endParaRPr/>
          </a:p>
        </p:txBody>
      </p:sp>
      <p:sp>
        <p:nvSpPr>
          <p:cNvPr id="311" name="PlaceHolder 3"/>
          <p:cNvSpPr>
            <a:spLocks noGrp="1"/>
          </p:cNvSpPr>
          <p:nvPr>
            <p:ph type="body"/>
          </p:nvPr>
        </p:nvSpPr>
        <p:spPr>
          <a:xfrm>
            <a:off x="539640" y="2656800"/>
            <a:ext cx="8229240" cy="771120"/>
          </a:xfrm>
          <a:prstGeom prst="rect">
            <a:avLst/>
          </a:prstGeom>
        </p:spPr>
        <p:txBody>
          <a:bodyPr wrap="none" lIns="0" tIns="0" rIns="0" bIns="0"/>
          <a:lstStyle/>
          <a:p>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12" name="PlaceHolder 1"/>
          <p:cNvSpPr>
            <a:spLocks noGrp="1"/>
          </p:cNvSpPr>
          <p:nvPr>
            <p:ph type="title"/>
          </p:nvPr>
        </p:nvSpPr>
        <p:spPr>
          <a:xfrm>
            <a:off x="539640" y="1235880"/>
            <a:ext cx="8229240" cy="711000"/>
          </a:xfrm>
          <a:prstGeom prst="rect">
            <a:avLst/>
          </a:prstGeom>
        </p:spPr>
        <p:txBody>
          <a:bodyPr wrap="none" lIns="0" tIns="0" rIns="0" bIns="0" anchor="ctr"/>
          <a:lstStyle/>
          <a:p>
            <a:endParaRPr/>
          </a:p>
        </p:txBody>
      </p:sp>
      <p:sp>
        <p:nvSpPr>
          <p:cNvPr id="313" name="PlaceHolder 2"/>
          <p:cNvSpPr>
            <a:spLocks noGrp="1"/>
          </p:cNvSpPr>
          <p:nvPr>
            <p:ph type="body"/>
          </p:nvPr>
        </p:nvSpPr>
        <p:spPr>
          <a:xfrm>
            <a:off x="539640" y="1811880"/>
            <a:ext cx="4015800" cy="771120"/>
          </a:xfrm>
          <a:prstGeom prst="rect">
            <a:avLst/>
          </a:prstGeom>
        </p:spPr>
        <p:txBody>
          <a:bodyPr wrap="none" lIns="0" tIns="0" rIns="0" bIns="0"/>
          <a:lstStyle/>
          <a:p>
            <a:endParaRPr/>
          </a:p>
        </p:txBody>
      </p:sp>
      <p:sp>
        <p:nvSpPr>
          <p:cNvPr id="314" name="PlaceHolder 3"/>
          <p:cNvSpPr>
            <a:spLocks noGrp="1"/>
          </p:cNvSpPr>
          <p:nvPr>
            <p:ph type="body"/>
          </p:nvPr>
        </p:nvSpPr>
        <p:spPr>
          <a:xfrm>
            <a:off x="4756680" y="1811880"/>
            <a:ext cx="4015800" cy="771120"/>
          </a:xfrm>
          <a:prstGeom prst="rect">
            <a:avLst/>
          </a:prstGeom>
        </p:spPr>
        <p:txBody>
          <a:bodyPr wrap="none" lIns="0" tIns="0" rIns="0" bIns="0"/>
          <a:lstStyle/>
          <a:p>
            <a:endParaRPr/>
          </a:p>
        </p:txBody>
      </p:sp>
      <p:sp>
        <p:nvSpPr>
          <p:cNvPr id="315" name="PlaceHolder 4"/>
          <p:cNvSpPr>
            <a:spLocks noGrp="1"/>
          </p:cNvSpPr>
          <p:nvPr>
            <p:ph type="body"/>
          </p:nvPr>
        </p:nvSpPr>
        <p:spPr>
          <a:xfrm>
            <a:off x="4756680" y="2656800"/>
            <a:ext cx="4015800" cy="771120"/>
          </a:xfrm>
          <a:prstGeom prst="rect">
            <a:avLst/>
          </a:prstGeom>
        </p:spPr>
        <p:txBody>
          <a:bodyPr wrap="none" lIns="0" tIns="0" rIns="0" bIns="0"/>
          <a:lstStyle/>
          <a:p>
            <a:endParaRPr/>
          </a:p>
        </p:txBody>
      </p:sp>
      <p:sp>
        <p:nvSpPr>
          <p:cNvPr id="316" name="PlaceHolder 5"/>
          <p:cNvSpPr>
            <a:spLocks noGrp="1"/>
          </p:cNvSpPr>
          <p:nvPr>
            <p:ph type="body"/>
          </p:nvPr>
        </p:nvSpPr>
        <p:spPr>
          <a:xfrm>
            <a:off x="539640" y="2656800"/>
            <a:ext cx="4015800" cy="771120"/>
          </a:xfrm>
          <a:prstGeom prst="rect">
            <a:avLst/>
          </a:prstGeom>
        </p:spPr>
        <p:txBody>
          <a:bodyPr wrap="none" lIns="0" tIns="0" rIns="0" bIns="0"/>
          <a:lstStyle/>
          <a:p>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17" name="PlaceHolder 1"/>
          <p:cNvSpPr>
            <a:spLocks noGrp="1"/>
          </p:cNvSpPr>
          <p:nvPr>
            <p:ph type="title"/>
          </p:nvPr>
        </p:nvSpPr>
        <p:spPr>
          <a:xfrm>
            <a:off x="539640" y="1235880"/>
            <a:ext cx="8229240" cy="711000"/>
          </a:xfrm>
          <a:prstGeom prst="rect">
            <a:avLst/>
          </a:prstGeom>
        </p:spPr>
        <p:txBody>
          <a:bodyPr wrap="none" lIns="0" tIns="0" rIns="0" bIns="0" anchor="ctr"/>
          <a:lstStyle/>
          <a:p>
            <a:endParaRPr/>
          </a:p>
        </p:txBody>
      </p:sp>
      <p:sp>
        <p:nvSpPr>
          <p:cNvPr id="318" name="PlaceHolder 2"/>
          <p:cNvSpPr>
            <a:spLocks noGrp="1"/>
          </p:cNvSpPr>
          <p:nvPr>
            <p:ph type="body"/>
          </p:nvPr>
        </p:nvSpPr>
        <p:spPr>
          <a:xfrm>
            <a:off x="539640" y="1811880"/>
            <a:ext cx="8229240" cy="1616760"/>
          </a:xfrm>
          <a:prstGeom prst="rect">
            <a:avLst/>
          </a:prstGeom>
        </p:spPr>
        <p:txBody>
          <a:bodyPr wrap="none" lIns="0" tIns="0" rIns="0" bIns="0"/>
          <a:lstStyle/>
          <a:p>
            <a:endParaRPr/>
          </a:p>
        </p:txBody>
      </p:sp>
      <p:sp>
        <p:nvSpPr>
          <p:cNvPr id="319" name="PlaceHolder 3"/>
          <p:cNvSpPr>
            <a:spLocks noGrp="1"/>
          </p:cNvSpPr>
          <p:nvPr>
            <p:ph type="body"/>
          </p:nvPr>
        </p:nvSpPr>
        <p:spPr>
          <a:xfrm>
            <a:off x="539640" y="1811880"/>
            <a:ext cx="8229240" cy="1616760"/>
          </a:xfrm>
          <a:prstGeom prst="rect">
            <a:avLst/>
          </a:prstGeom>
        </p:spPr>
        <p:txBody>
          <a:bodyPr wrap="none" lIns="0" tIns="0" rIns="0" bIns="0"/>
          <a:lstStyle/>
          <a:p>
            <a:endParaRPr/>
          </a:p>
        </p:txBody>
      </p:sp>
      <p:pic>
        <p:nvPicPr>
          <p:cNvPr id="320" name="Picture 319"/>
          <p:cNvPicPr/>
          <p:nvPr/>
        </p:nvPicPr>
        <p:blipFill>
          <a:blip r:embed="rId2"/>
          <a:stretch>
            <a:fillRect/>
          </a:stretch>
        </p:blipFill>
        <p:spPr>
          <a:xfrm>
            <a:off x="3640680" y="1811520"/>
            <a:ext cx="2026440" cy="1616760"/>
          </a:xfrm>
          <a:prstGeom prst="rect">
            <a:avLst/>
          </a:prstGeom>
          <a:ln>
            <a:noFill/>
          </a:ln>
        </p:spPr>
      </p:pic>
      <p:pic>
        <p:nvPicPr>
          <p:cNvPr id="321" name="Picture 320"/>
          <p:cNvPicPr/>
          <p:nvPr/>
        </p:nvPicPr>
        <p:blipFill>
          <a:blip r:embed="rId2"/>
          <a:stretch>
            <a:fillRect/>
          </a:stretch>
        </p:blipFill>
        <p:spPr>
          <a:xfrm>
            <a:off x="3640680" y="1811520"/>
            <a:ext cx="2026440" cy="1616760"/>
          </a:xfrm>
          <a:prstGeom prst="rect">
            <a:avLst/>
          </a:prstGeom>
          <a:ln>
            <a:noFill/>
          </a:ln>
        </p:spPr>
      </p:pic>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329" name="PlaceHolder 1"/>
          <p:cNvSpPr>
            <a:spLocks noGrp="1"/>
          </p:cNvSpPr>
          <p:nvPr>
            <p:ph type="title"/>
          </p:nvPr>
        </p:nvSpPr>
        <p:spPr>
          <a:xfrm>
            <a:off x="539640" y="1235880"/>
            <a:ext cx="8229240" cy="711000"/>
          </a:xfrm>
          <a:prstGeom prst="rect">
            <a:avLst/>
          </a:prstGeom>
        </p:spPr>
        <p:txBody>
          <a:bodyPr wrap="none" lIns="0" tIns="0" rIns="0" bIns="0" anchor="ctr"/>
          <a:lstStyle/>
          <a:p>
            <a:endParaRPr/>
          </a:p>
        </p:txBody>
      </p:sp>
      <p:sp>
        <p:nvSpPr>
          <p:cNvPr id="330" name="PlaceHolder 2"/>
          <p:cNvSpPr>
            <a:spLocks noGrp="1"/>
          </p:cNvSpPr>
          <p:nvPr>
            <p:ph type="subTitle"/>
          </p:nvPr>
        </p:nvSpPr>
        <p:spPr>
          <a:xfrm>
            <a:off x="539640" y="1811880"/>
            <a:ext cx="8229240" cy="1617120"/>
          </a:xfrm>
          <a:prstGeom prst="rect">
            <a:avLst/>
          </a:prstGeom>
        </p:spPr>
        <p:txBody>
          <a:bodyPr wrap="none" lIns="0" tIns="0" rIns="0" bIns="0" anchor="ctr"/>
          <a:lstStyle/>
          <a:p>
            <a:pPr algn="ctr"/>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331" name="PlaceHolder 1"/>
          <p:cNvSpPr>
            <a:spLocks noGrp="1"/>
          </p:cNvSpPr>
          <p:nvPr>
            <p:ph type="title"/>
          </p:nvPr>
        </p:nvSpPr>
        <p:spPr>
          <a:xfrm>
            <a:off x="539640" y="1235880"/>
            <a:ext cx="8229240" cy="711000"/>
          </a:xfrm>
          <a:prstGeom prst="rect">
            <a:avLst/>
          </a:prstGeom>
        </p:spPr>
        <p:txBody>
          <a:bodyPr wrap="none" lIns="0" tIns="0" rIns="0" bIns="0" anchor="ctr"/>
          <a:lstStyle/>
          <a:p>
            <a:endParaRPr/>
          </a:p>
        </p:txBody>
      </p:sp>
      <p:sp>
        <p:nvSpPr>
          <p:cNvPr id="332" name="PlaceHolder 2"/>
          <p:cNvSpPr>
            <a:spLocks noGrp="1"/>
          </p:cNvSpPr>
          <p:nvPr>
            <p:ph type="body"/>
          </p:nvPr>
        </p:nvSpPr>
        <p:spPr>
          <a:xfrm>
            <a:off x="539640" y="1811880"/>
            <a:ext cx="8229240" cy="1616760"/>
          </a:xfrm>
          <a:prstGeom prst="rect">
            <a:avLst/>
          </a:prstGeom>
        </p:spPr>
        <p:txBody>
          <a:bodyPr wrap="none" lIns="0" tIns="0" rIns="0" bIns="0"/>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4"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10.xml.rels><?xml version="1.0" encoding="UTF-8" standalone="yes"?>
<Relationships xmlns="http://schemas.openxmlformats.org/package/2006/relationships"><Relationship Id="rId11" Type="http://schemas.openxmlformats.org/officeDocument/2006/relationships/slideLayout" Target="../slideLayouts/slideLayout119.xml"/><Relationship Id="rId12" Type="http://schemas.openxmlformats.org/officeDocument/2006/relationships/slideLayout" Target="../slideLayouts/slideLayout120.xml"/><Relationship Id="rId13" Type="http://schemas.openxmlformats.org/officeDocument/2006/relationships/theme" Target="../theme/theme10.xml"/><Relationship Id="rId14" Type="http://schemas.openxmlformats.org/officeDocument/2006/relationships/image" Target="../media/image4.jpeg"/><Relationship Id="rId15" Type="http://schemas.openxmlformats.org/officeDocument/2006/relationships/image" Target="../media/image5.jpeg"/><Relationship Id="rId16" Type="http://schemas.openxmlformats.org/officeDocument/2006/relationships/image" Target="../media/image6.png"/><Relationship Id="rId1" Type="http://schemas.openxmlformats.org/officeDocument/2006/relationships/slideLayout" Target="../slideLayouts/slideLayout109.xml"/><Relationship Id="rId2" Type="http://schemas.openxmlformats.org/officeDocument/2006/relationships/slideLayout" Target="../slideLayouts/slideLayout110.xml"/><Relationship Id="rId3" Type="http://schemas.openxmlformats.org/officeDocument/2006/relationships/slideLayout" Target="../slideLayouts/slideLayout111.xml"/><Relationship Id="rId4" Type="http://schemas.openxmlformats.org/officeDocument/2006/relationships/slideLayout" Target="../slideLayouts/slideLayout112.xml"/><Relationship Id="rId5" Type="http://schemas.openxmlformats.org/officeDocument/2006/relationships/slideLayout" Target="../slideLayouts/slideLayout113.xml"/><Relationship Id="rId6" Type="http://schemas.openxmlformats.org/officeDocument/2006/relationships/slideLayout" Target="../slideLayouts/slideLayout114.xml"/><Relationship Id="rId7" Type="http://schemas.openxmlformats.org/officeDocument/2006/relationships/slideLayout" Target="../slideLayouts/slideLayout115.xml"/><Relationship Id="rId8" Type="http://schemas.openxmlformats.org/officeDocument/2006/relationships/slideLayout" Target="../slideLayouts/slideLayout116.xml"/><Relationship Id="rId9" Type="http://schemas.openxmlformats.org/officeDocument/2006/relationships/slideLayout" Target="../slideLayouts/slideLayout117.xml"/><Relationship Id="rId10" Type="http://schemas.openxmlformats.org/officeDocument/2006/relationships/slideLayout" Target="../slideLayouts/slideLayout118.xml"/></Relationships>
</file>

<file path=ppt/slideMasters/_rels/slideMaster11.xml.rels><?xml version="1.0" encoding="UTF-8" standalone="yes"?>
<Relationships xmlns="http://schemas.openxmlformats.org/package/2006/relationships"><Relationship Id="rId11" Type="http://schemas.openxmlformats.org/officeDocument/2006/relationships/slideLayout" Target="../slideLayouts/slideLayout131.xml"/><Relationship Id="rId12" Type="http://schemas.openxmlformats.org/officeDocument/2006/relationships/slideLayout" Target="../slideLayouts/slideLayout132.xml"/><Relationship Id="rId13" Type="http://schemas.openxmlformats.org/officeDocument/2006/relationships/theme" Target="../theme/theme11.xml"/><Relationship Id="rId14" Type="http://schemas.openxmlformats.org/officeDocument/2006/relationships/image" Target="../media/image4.jpeg"/><Relationship Id="rId15" Type="http://schemas.openxmlformats.org/officeDocument/2006/relationships/image" Target="../media/image5.jpeg"/><Relationship Id="rId16" Type="http://schemas.openxmlformats.org/officeDocument/2006/relationships/image" Target="../media/image6.png"/><Relationship Id="rId1" Type="http://schemas.openxmlformats.org/officeDocument/2006/relationships/slideLayout" Target="../slideLayouts/slideLayout121.xml"/><Relationship Id="rId2" Type="http://schemas.openxmlformats.org/officeDocument/2006/relationships/slideLayout" Target="../slideLayouts/slideLayout122.xml"/><Relationship Id="rId3" Type="http://schemas.openxmlformats.org/officeDocument/2006/relationships/slideLayout" Target="../slideLayouts/slideLayout123.xml"/><Relationship Id="rId4" Type="http://schemas.openxmlformats.org/officeDocument/2006/relationships/slideLayout" Target="../slideLayouts/slideLayout124.xml"/><Relationship Id="rId5" Type="http://schemas.openxmlformats.org/officeDocument/2006/relationships/slideLayout" Target="../slideLayouts/slideLayout125.xml"/><Relationship Id="rId6" Type="http://schemas.openxmlformats.org/officeDocument/2006/relationships/slideLayout" Target="../slideLayouts/slideLayout126.xml"/><Relationship Id="rId7" Type="http://schemas.openxmlformats.org/officeDocument/2006/relationships/slideLayout" Target="../slideLayouts/slideLayout127.xml"/><Relationship Id="rId8" Type="http://schemas.openxmlformats.org/officeDocument/2006/relationships/slideLayout" Target="../slideLayouts/slideLayout128.xml"/><Relationship Id="rId9" Type="http://schemas.openxmlformats.org/officeDocument/2006/relationships/slideLayout" Target="../slideLayouts/slideLayout129.xml"/><Relationship Id="rId10" Type="http://schemas.openxmlformats.org/officeDocument/2006/relationships/slideLayout" Target="../slideLayouts/slideLayout130.xml"/></Relationships>
</file>

<file path=ppt/slideMasters/_rels/slideMaster12.xml.rels><?xml version="1.0" encoding="UTF-8" standalone="yes"?>
<Relationships xmlns="http://schemas.openxmlformats.org/package/2006/relationships"><Relationship Id="rId11" Type="http://schemas.openxmlformats.org/officeDocument/2006/relationships/slideLayout" Target="../slideLayouts/slideLayout143.xml"/><Relationship Id="rId12" Type="http://schemas.openxmlformats.org/officeDocument/2006/relationships/slideLayout" Target="../slideLayouts/slideLayout144.xml"/><Relationship Id="rId13" Type="http://schemas.openxmlformats.org/officeDocument/2006/relationships/theme" Target="../theme/theme12.xml"/><Relationship Id="rId14" Type="http://schemas.openxmlformats.org/officeDocument/2006/relationships/image" Target="../media/image7.png"/><Relationship Id="rId1" Type="http://schemas.openxmlformats.org/officeDocument/2006/relationships/slideLayout" Target="../slideLayouts/slideLayout133.xml"/><Relationship Id="rId2" Type="http://schemas.openxmlformats.org/officeDocument/2006/relationships/slideLayout" Target="../slideLayouts/slideLayout134.xml"/><Relationship Id="rId3" Type="http://schemas.openxmlformats.org/officeDocument/2006/relationships/slideLayout" Target="../slideLayouts/slideLayout135.xml"/><Relationship Id="rId4" Type="http://schemas.openxmlformats.org/officeDocument/2006/relationships/slideLayout" Target="../slideLayouts/slideLayout136.xml"/><Relationship Id="rId5" Type="http://schemas.openxmlformats.org/officeDocument/2006/relationships/slideLayout" Target="../slideLayouts/slideLayout137.xml"/><Relationship Id="rId6" Type="http://schemas.openxmlformats.org/officeDocument/2006/relationships/slideLayout" Target="../slideLayouts/slideLayout138.xml"/><Relationship Id="rId7" Type="http://schemas.openxmlformats.org/officeDocument/2006/relationships/slideLayout" Target="../slideLayouts/slideLayout139.xml"/><Relationship Id="rId8" Type="http://schemas.openxmlformats.org/officeDocument/2006/relationships/slideLayout" Target="../slideLayouts/slideLayout140.xml"/><Relationship Id="rId9" Type="http://schemas.openxmlformats.org/officeDocument/2006/relationships/slideLayout" Target="../slideLayouts/slideLayout141.xml"/><Relationship Id="rId10" Type="http://schemas.openxmlformats.org/officeDocument/2006/relationships/slideLayout" Target="../slideLayouts/slideLayout142.xml"/></Relationships>
</file>

<file path=ppt/slideMasters/_rels/slideMaster13.xml.rels><?xml version="1.0" encoding="UTF-8" standalone="yes"?>
<Relationships xmlns="http://schemas.openxmlformats.org/package/2006/relationships"><Relationship Id="rId11" Type="http://schemas.openxmlformats.org/officeDocument/2006/relationships/slideLayout" Target="../slideLayouts/slideLayout155.xml"/><Relationship Id="rId12" Type="http://schemas.openxmlformats.org/officeDocument/2006/relationships/slideLayout" Target="../slideLayouts/slideLayout156.xml"/><Relationship Id="rId13" Type="http://schemas.openxmlformats.org/officeDocument/2006/relationships/theme" Target="../theme/theme13.xml"/><Relationship Id="rId14" Type="http://schemas.openxmlformats.org/officeDocument/2006/relationships/image" Target="../media/image4.jpeg"/><Relationship Id="rId15" Type="http://schemas.openxmlformats.org/officeDocument/2006/relationships/image" Target="../media/image5.jpeg"/><Relationship Id="rId16" Type="http://schemas.openxmlformats.org/officeDocument/2006/relationships/image" Target="../media/image6.png"/><Relationship Id="rId1" Type="http://schemas.openxmlformats.org/officeDocument/2006/relationships/slideLayout" Target="../slideLayouts/slideLayout145.xml"/><Relationship Id="rId2" Type="http://schemas.openxmlformats.org/officeDocument/2006/relationships/slideLayout" Target="../slideLayouts/slideLayout146.xml"/><Relationship Id="rId3" Type="http://schemas.openxmlformats.org/officeDocument/2006/relationships/slideLayout" Target="../slideLayouts/slideLayout147.xml"/><Relationship Id="rId4" Type="http://schemas.openxmlformats.org/officeDocument/2006/relationships/slideLayout" Target="../slideLayouts/slideLayout148.xml"/><Relationship Id="rId5" Type="http://schemas.openxmlformats.org/officeDocument/2006/relationships/slideLayout" Target="../slideLayouts/slideLayout149.xml"/><Relationship Id="rId6" Type="http://schemas.openxmlformats.org/officeDocument/2006/relationships/slideLayout" Target="../slideLayouts/slideLayout150.xml"/><Relationship Id="rId7" Type="http://schemas.openxmlformats.org/officeDocument/2006/relationships/slideLayout" Target="../slideLayouts/slideLayout151.xml"/><Relationship Id="rId8" Type="http://schemas.openxmlformats.org/officeDocument/2006/relationships/slideLayout" Target="../slideLayouts/slideLayout152.xml"/><Relationship Id="rId9" Type="http://schemas.openxmlformats.org/officeDocument/2006/relationships/slideLayout" Target="../slideLayouts/slideLayout153.xml"/><Relationship Id="rId10" Type="http://schemas.openxmlformats.org/officeDocument/2006/relationships/slideLayout" Target="../slideLayouts/slideLayout154.xml"/></Relationships>
</file>

<file path=ppt/slideMasters/_rels/slideMaster14.xml.rels><?xml version="1.0" encoding="UTF-8" standalone="yes"?>
<Relationships xmlns="http://schemas.openxmlformats.org/package/2006/relationships"><Relationship Id="rId11" Type="http://schemas.openxmlformats.org/officeDocument/2006/relationships/slideLayout" Target="../slideLayouts/slideLayout167.xml"/><Relationship Id="rId12" Type="http://schemas.openxmlformats.org/officeDocument/2006/relationships/slideLayout" Target="../slideLayouts/slideLayout168.xml"/><Relationship Id="rId13" Type="http://schemas.openxmlformats.org/officeDocument/2006/relationships/theme" Target="../theme/theme14.xml"/><Relationship Id="rId14" Type="http://schemas.openxmlformats.org/officeDocument/2006/relationships/image" Target="../media/image4.jpeg"/><Relationship Id="rId15" Type="http://schemas.openxmlformats.org/officeDocument/2006/relationships/image" Target="../media/image5.jpeg"/><Relationship Id="rId16" Type="http://schemas.openxmlformats.org/officeDocument/2006/relationships/image" Target="../media/image6.png"/><Relationship Id="rId1" Type="http://schemas.openxmlformats.org/officeDocument/2006/relationships/slideLayout" Target="../slideLayouts/slideLayout157.xml"/><Relationship Id="rId2" Type="http://schemas.openxmlformats.org/officeDocument/2006/relationships/slideLayout" Target="../slideLayouts/slideLayout158.xml"/><Relationship Id="rId3" Type="http://schemas.openxmlformats.org/officeDocument/2006/relationships/slideLayout" Target="../slideLayouts/slideLayout159.xml"/><Relationship Id="rId4" Type="http://schemas.openxmlformats.org/officeDocument/2006/relationships/slideLayout" Target="../slideLayouts/slideLayout160.xml"/><Relationship Id="rId5" Type="http://schemas.openxmlformats.org/officeDocument/2006/relationships/slideLayout" Target="../slideLayouts/slideLayout161.xml"/><Relationship Id="rId6" Type="http://schemas.openxmlformats.org/officeDocument/2006/relationships/slideLayout" Target="../slideLayouts/slideLayout162.xml"/><Relationship Id="rId7" Type="http://schemas.openxmlformats.org/officeDocument/2006/relationships/slideLayout" Target="../slideLayouts/slideLayout163.xml"/><Relationship Id="rId8" Type="http://schemas.openxmlformats.org/officeDocument/2006/relationships/slideLayout" Target="../slideLayouts/slideLayout164.xml"/><Relationship Id="rId9" Type="http://schemas.openxmlformats.org/officeDocument/2006/relationships/slideLayout" Target="../slideLayouts/slideLayout165.xml"/><Relationship Id="rId10" Type="http://schemas.openxmlformats.org/officeDocument/2006/relationships/slideLayout" Target="../slideLayouts/slideLayout166.xml"/></Relationships>
</file>

<file path=ppt/slideMasters/_rels/slideMaster15.xml.rels><?xml version="1.0" encoding="UTF-8" standalone="yes"?>
<Relationships xmlns="http://schemas.openxmlformats.org/package/2006/relationships"><Relationship Id="rId11" Type="http://schemas.openxmlformats.org/officeDocument/2006/relationships/slideLayout" Target="../slideLayouts/slideLayout179.xml"/><Relationship Id="rId12" Type="http://schemas.openxmlformats.org/officeDocument/2006/relationships/slideLayout" Target="../slideLayouts/slideLayout180.xml"/><Relationship Id="rId13" Type="http://schemas.openxmlformats.org/officeDocument/2006/relationships/theme" Target="../theme/theme15.xml"/><Relationship Id="rId14" Type="http://schemas.openxmlformats.org/officeDocument/2006/relationships/image" Target="../media/image4.jpeg"/><Relationship Id="rId15" Type="http://schemas.openxmlformats.org/officeDocument/2006/relationships/image" Target="../media/image5.jpeg"/><Relationship Id="rId16" Type="http://schemas.openxmlformats.org/officeDocument/2006/relationships/image" Target="../media/image6.png"/><Relationship Id="rId1" Type="http://schemas.openxmlformats.org/officeDocument/2006/relationships/slideLayout" Target="../slideLayouts/slideLayout169.xml"/><Relationship Id="rId2" Type="http://schemas.openxmlformats.org/officeDocument/2006/relationships/slideLayout" Target="../slideLayouts/slideLayout170.xml"/><Relationship Id="rId3" Type="http://schemas.openxmlformats.org/officeDocument/2006/relationships/slideLayout" Target="../slideLayouts/slideLayout171.xml"/><Relationship Id="rId4" Type="http://schemas.openxmlformats.org/officeDocument/2006/relationships/slideLayout" Target="../slideLayouts/slideLayout172.xml"/><Relationship Id="rId5" Type="http://schemas.openxmlformats.org/officeDocument/2006/relationships/slideLayout" Target="../slideLayouts/slideLayout173.xml"/><Relationship Id="rId6" Type="http://schemas.openxmlformats.org/officeDocument/2006/relationships/slideLayout" Target="../slideLayouts/slideLayout174.xml"/><Relationship Id="rId7" Type="http://schemas.openxmlformats.org/officeDocument/2006/relationships/slideLayout" Target="../slideLayouts/slideLayout175.xml"/><Relationship Id="rId8" Type="http://schemas.openxmlformats.org/officeDocument/2006/relationships/slideLayout" Target="../slideLayouts/slideLayout176.xml"/><Relationship Id="rId9" Type="http://schemas.openxmlformats.org/officeDocument/2006/relationships/slideLayout" Target="../slideLayouts/slideLayout177.xml"/><Relationship Id="rId10" Type="http://schemas.openxmlformats.org/officeDocument/2006/relationships/slideLayout" Target="../slideLayouts/slideLayout178.xml"/></Relationships>
</file>

<file path=ppt/slideMasters/_rels/slideMaster16.xml.rels><?xml version="1.0" encoding="UTF-8" standalone="yes"?>
<Relationships xmlns="http://schemas.openxmlformats.org/package/2006/relationships"><Relationship Id="rId11" Type="http://schemas.openxmlformats.org/officeDocument/2006/relationships/slideLayout" Target="../slideLayouts/slideLayout191.xml"/><Relationship Id="rId12" Type="http://schemas.openxmlformats.org/officeDocument/2006/relationships/slideLayout" Target="../slideLayouts/slideLayout192.xml"/><Relationship Id="rId13" Type="http://schemas.openxmlformats.org/officeDocument/2006/relationships/theme" Target="../theme/theme16.xml"/><Relationship Id="rId14" Type="http://schemas.openxmlformats.org/officeDocument/2006/relationships/image" Target="../media/image4.jpeg"/><Relationship Id="rId15" Type="http://schemas.openxmlformats.org/officeDocument/2006/relationships/image" Target="../media/image5.jpeg"/><Relationship Id="rId16" Type="http://schemas.openxmlformats.org/officeDocument/2006/relationships/image" Target="../media/image6.png"/><Relationship Id="rId1" Type="http://schemas.openxmlformats.org/officeDocument/2006/relationships/slideLayout" Target="../slideLayouts/slideLayout181.xml"/><Relationship Id="rId2" Type="http://schemas.openxmlformats.org/officeDocument/2006/relationships/slideLayout" Target="../slideLayouts/slideLayout182.xml"/><Relationship Id="rId3" Type="http://schemas.openxmlformats.org/officeDocument/2006/relationships/slideLayout" Target="../slideLayouts/slideLayout183.xml"/><Relationship Id="rId4" Type="http://schemas.openxmlformats.org/officeDocument/2006/relationships/slideLayout" Target="../slideLayouts/slideLayout184.xml"/><Relationship Id="rId5" Type="http://schemas.openxmlformats.org/officeDocument/2006/relationships/slideLayout" Target="../slideLayouts/slideLayout185.xml"/><Relationship Id="rId6" Type="http://schemas.openxmlformats.org/officeDocument/2006/relationships/slideLayout" Target="../slideLayouts/slideLayout186.xml"/><Relationship Id="rId7" Type="http://schemas.openxmlformats.org/officeDocument/2006/relationships/slideLayout" Target="../slideLayouts/slideLayout187.xml"/><Relationship Id="rId8" Type="http://schemas.openxmlformats.org/officeDocument/2006/relationships/slideLayout" Target="../slideLayouts/slideLayout188.xml"/><Relationship Id="rId9" Type="http://schemas.openxmlformats.org/officeDocument/2006/relationships/slideLayout" Target="../slideLayouts/slideLayout189.xml"/><Relationship Id="rId10" Type="http://schemas.openxmlformats.org/officeDocument/2006/relationships/slideLayout" Target="../slideLayouts/slideLayout190.xml"/></Relationships>
</file>

<file path=ppt/slideMasters/_rels/slideMaster17.xml.rels><?xml version="1.0" encoding="UTF-8" standalone="yes"?>
<Relationships xmlns="http://schemas.openxmlformats.org/package/2006/relationships"><Relationship Id="rId11" Type="http://schemas.openxmlformats.org/officeDocument/2006/relationships/slideLayout" Target="../slideLayouts/slideLayout203.xml"/><Relationship Id="rId12" Type="http://schemas.openxmlformats.org/officeDocument/2006/relationships/slideLayout" Target="../slideLayouts/slideLayout204.xml"/><Relationship Id="rId13" Type="http://schemas.openxmlformats.org/officeDocument/2006/relationships/theme" Target="../theme/theme17.xml"/><Relationship Id="rId14" Type="http://schemas.openxmlformats.org/officeDocument/2006/relationships/image" Target="../media/image4.jpeg"/><Relationship Id="rId15" Type="http://schemas.openxmlformats.org/officeDocument/2006/relationships/image" Target="../media/image5.jpeg"/><Relationship Id="rId16" Type="http://schemas.openxmlformats.org/officeDocument/2006/relationships/image" Target="../media/image6.png"/><Relationship Id="rId1" Type="http://schemas.openxmlformats.org/officeDocument/2006/relationships/slideLayout" Target="../slideLayouts/slideLayout193.xml"/><Relationship Id="rId2" Type="http://schemas.openxmlformats.org/officeDocument/2006/relationships/slideLayout" Target="../slideLayouts/slideLayout194.xml"/><Relationship Id="rId3" Type="http://schemas.openxmlformats.org/officeDocument/2006/relationships/slideLayout" Target="../slideLayouts/slideLayout195.xml"/><Relationship Id="rId4" Type="http://schemas.openxmlformats.org/officeDocument/2006/relationships/slideLayout" Target="../slideLayouts/slideLayout196.xml"/><Relationship Id="rId5" Type="http://schemas.openxmlformats.org/officeDocument/2006/relationships/slideLayout" Target="../slideLayouts/slideLayout197.xml"/><Relationship Id="rId6" Type="http://schemas.openxmlformats.org/officeDocument/2006/relationships/slideLayout" Target="../slideLayouts/slideLayout198.xml"/><Relationship Id="rId7" Type="http://schemas.openxmlformats.org/officeDocument/2006/relationships/slideLayout" Target="../slideLayouts/slideLayout199.xml"/><Relationship Id="rId8" Type="http://schemas.openxmlformats.org/officeDocument/2006/relationships/slideLayout" Target="../slideLayouts/slideLayout200.xml"/><Relationship Id="rId9" Type="http://schemas.openxmlformats.org/officeDocument/2006/relationships/slideLayout" Target="../slideLayouts/slideLayout201.xml"/><Relationship Id="rId10" Type="http://schemas.openxmlformats.org/officeDocument/2006/relationships/slideLayout" Target="../slideLayouts/slideLayout202.xml"/></Relationships>
</file>

<file path=ppt/slideMasters/_rels/slideMaster18.xml.rels><?xml version="1.0" encoding="UTF-8" standalone="yes"?>
<Relationships xmlns="http://schemas.openxmlformats.org/package/2006/relationships"><Relationship Id="rId11" Type="http://schemas.openxmlformats.org/officeDocument/2006/relationships/slideLayout" Target="../slideLayouts/slideLayout215.xml"/><Relationship Id="rId12" Type="http://schemas.openxmlformats.org/officeDocument/2006/relationships/slideLayout" Target="../slideLayouts/slideLayout216.xml"/><Relationship Id="rId13" Type="http://schemas.openxmlformats.org/officeDocument/2006/relationships/theme" Target="../theme/theme18.xml"/><Relationship Id="rId14" Type="http://schemas.openxmlformats.org/officeDocument/2006/relationships/image" Target="../media/image4.jpeg"/><Relationship Id="rId15" Type="http://schemas.openxmlformats.org/officeDocument/2006/relationships/image" Target="../media/image5.jpeg"/><Relationship Id="rId16" Type="http://schemas.openxmlformats.org/officeDocument/2006/relationships/image" Target="../media/image6.png"/><Relationship Id="rId1" Type="http://schemas.openxmlformats.org/officeDocument/2006/relationships/slideLayout" Target="../slideLayouts/slideLayout205.xml"/><Relationship Id="rId2" Type="http://schemas.openxmlformats.org/officeDocument/2006/relationships/slideLayout" Target="../slideLayouts/slideLayout206.xml"/><Relationship Id="rId3" Type="http://schemas.openxmlformats.org/officeDocument/2006/relationships/slideLayout" Target="../slideLayouts/slideLayout207.xml"/><Relationship Id="rId4" Type="http://schemas.openxmlformats.org/officeDocument/2006/relationships/slideLayout" Target="../slideLayouts/slideLayout208.xml"/><Relationship Id="rId5" Type="http://schemas.openxmlformats.org/officeDocument/2006/relationships/slideLayout" Target="../slideLayouts/slideLayout209.xml"/><Relationship Id="rId6" Type="http://schemas.openxmlformats.org/officeDocument/2006/relationships/slideLayout" Target="../slideLayouts/slideLayout210.xml"/><Relationship Id="rId7" Type="http://schemas.openxmlformats.org/officeDocument/2006/relationships/slideLayout" Target="../slideLayouts/slideLayout211.xml"/><Relationship Id="rId8" Type="http://schemas.openxmlformats.org/officeDocument/2006/relationships/slideLayout" Target="../slideLayouts/slideLayout212.xml"/><Relationship Id="rId9" Type="http://schemas.openxmlformats.org/officeDocument/2006/relationships/slideLayout" Target="../slideLayouts/slideLayout213.xml"/><Relationship Id="rId10" Type="http://schemas.openxmlformats.org/officeDocument/2006/relationships/slideLayout" Target="../slideLayouts/slideLayout214.xml"/></Relationships>
</file>

<file path=ppt/slideMasters/_rels/slideMaster19.xml.rels><?xml version="1.0" encoding="UTF-8" standalone="yes"?>
<Relationships xmlns="http://schemas.openxmlformats.org/package/2006/relationships"><Relationship Id="rId11" Type="http://schemas.openxmlformats.org/officeDocument/2006/relationships/slideLayout" Target="../slideLayouts/slideLayout227.xml"/><Relationship Id="rId12" Type="http://schemas.openxmlformats.org/officeDocument/2006/relationships/slideLayout" Target="../slideLayouts/slideLayout228.xml"/><Relationship Id="rId13" Type="http://schemas.openxmlformats.org/officeDocument/2006/relationships/theme" Target="../theme/theme19.xml"/><Relationship Id="rId14" Type="http://schemas.openxmlformats.org/officeDocument/2006/relationships/image" Target="../media/image8.png"/><Relationship Id="rId1" Type="http://schemas.openxmlformats.org/officeDocument/2006/relationships/slideLayout" Target="../slideLayouts/slideLayout217.xml"/><Relationship Id="rId2" Type="http://schemas.openxmlformats.org/officeDocument/2006/relationships/slideLayout" Target="../slideLayouts/slideLayout218.xml"/><Relationship Id="rId3" Type="http://schemas.openxmlformats.org/officeDocument/2006/relationships/slideLayout" Target="../slideLayouts/slideLayout219.xml"/><Relationship Id="rId4" Type="http://schemas.openxmlformats.org/officeDocument/2006/relationships/slideLayout" Target="../slideLayouts/slideLayout220.xml"/><Relationship Id="rId5" Type="http://schemas.openxmlformats.org/officeDocument/2006/relationships/slideLayout" Target="../slideLayouts/slideLayout221.xml"/><Relationship Id="rId6" Type="http://schemas.openxmlformats.org/officeDocument/2006/relationships/slideLayout" Target="../slideLayouts/slideLayout222.xml"/><Relationship Id="rId7" Type="http://schemas.openxmlformats.org/officeDocument/2006/relationships/slideLayout" Target="../slideLayouts/slideLayout223.xml"/><Relationship Id="rId8" Type="http://schemas.openxmlformats.org/officeDocument/2006/relationships/slideLayout" Target="../slideLayouts/slideLayout224.xml"/><Relationship Id="rId9" Type="http://schemas.openxmlformats.org/officeDocument/2006/relationships/slideLayout" Target="../slideLayouts/slideLayout225.xml"/><Relationship Id="rId10" Type="http://schemas.openxmlformats.org/officeDocument/2006/relationships/slideLayout" Target="../slideLayouts/slideLayout226.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3.xml"/><Relationship Id="rId12" Type="http://schemas.openxmlformats.org/officeDocument/2006/relationships/slideLayout" Target="../slideLayouts/slideLayout24.xml"/><Relationship Id="rId13" Type="http://schemas.openxmlformats.org/officeDocument/2006/relationships/theme" Target="../theme/theme2.xml"/><Relationship Id="rId14" Type="http://schemas.openxmlformats.org/officeDocument/2006/relationships/image" Target="../media/image3.png"/><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 Id="rId9" Type="http://schemas.openxmlformats.org/officeDocument/2006/relationships/slideLayout" Target="../slideLayouts/slideLayout21.xml"/><Relationship Id="rId10" Type="http://schemas.openxmlformats.org/officeDocument/2006/relationships/slideLayout" Target="../slideLayouts/slideLayout22.xml"/></Relationships>
</file>

<file path=ppt/slideMasters/_rels/slideMaster20.xml.rels><?xml version="1.0" encoding="UTF-8" standalone="yes"?>
<Relationships xmlns="http://schemas.openxmlformats.org/package/2006/relationships"><Relationship Id="rId11" Type="http://schemas.openxmlformats.org/officeDocument/2006/relationships/slideLayout" Target="../slideLayouts/slideLayout239.xml"/><Relationship Id="rId12" Type="http://schemas.openxmlformats.org/officeDocument/2006/relationships/slideLayout" Target="../slideLayouts/slideLayout240.xml"/><Relationship Id="rId13" Type="http://schemas.openxmlformats.org/officeDocument/2006/relationships/theme" Target="../theme/theme20.xml"/><Relationship Id="rId14" Type="http://schemas.openxmlformats.org/officeDocument/2006/relationships/image" Target="../media/image8.png"/><Relationship Id="rId1" Type="http://schemas.openxmlformats.org/officeDocument/2006/relationships/slideLayout" Target="../slideLayouts/slideLayout229.xml"/><Relationship Id="rId2" Type="http://schemas.openxmlformats.org/officeDocument/2006/relationships/slideLayout" Target="../slideLayouts/slideLayout230.xml"/><Relationship Id="rId3" Type="http://schemas.openxmlformats.org/officeDocument/2006/relationships/slideLayout" Target="../slideLayouts/slideLayout231.xml"/><Relationship Id="rId4" Type="http://schemas.openxmlformats.org/officeDocument/2006/relationships/slideLayout" Target="../slideLayouts/slideLayout232.xml"/><Relationship Id="rId5" Type="http://schemas.openxmlformats.org/officeDocument/2006/relationships/slideLayout" Target="../slideLayouts/slideLayout233.xml"/><Relationship Id="rId6" Type="http://schemas.openxmlformats.org/officeDocument/2006/relationships/slideLayout" Target="../slideLayouts/slideLayout234.xml"/><Relationship Id="rId7" Type="http://schemas.openxmlformats.org/officeDocument/2006/relationships/slideLayout" Target="../slideLayouts/slideLayout235.xml"/><Relationship Id="rId8" Type="http://schemas.openxmlformats.org/officeDocument/2006/relationships/slideLayout" Target="../slideLayouts/slideLayout236.xml"/><Relationship Id="rId9" Type="http://schemas.openxmlformats.org/officeDocument/2006/relationships/slideLayout" Target="../slideLayouts/slideLayout237.xml"/><Relationship Id="rId10" Type="http://schemas.openxmlformats.org/officeDocument/2006/relationships/slideLayout" Target="../slideLayouts/slideLayout238.xml"/></Relationships>
</file>

<file path=ppt/slideMasters/_rels/slideMaster21.xml.rels><?xml version="1.0" encoding="UTF-8" standalone="yes"?>
<Relationships xmlns="http://schemas.openxmlformats.org/package/2006/relationships"><Relationship Id="rId11" Type="http://schemas.openxmlformats.org/officeDocument/2006/relationships/slideLayout" Target="../slideLayouts/slideLayout251.xml"/><Relationship Id="rId12" Type="http://schemas.openxmlformats.org/officeDocument/2006/relationships/slideLayout" Target="../slideLayouts/slideLayout252.xml"/><Relationship Id="rId13" Type="http://schemas.openxmlformats.org/officeDocument/2006/relationships/theme" Target="../theme/theme21.xml"/><Relationship Id="rId14" Type="http://schemas.openxmlformats.org/officeDocument/2006/relationships/image" Target="../media/image9.png"/><Relationship Id="rId1" Type="http://schemas.openxmlformats.org/officeDocument/2006/relationships/slideLayout" Target="../slideLayouts/slideLayout241.xml"/><Relationship Id="rId2" Type="http://schemas.openxmlformats.org/officeDocument/2006/relationships/slideLayout" Target="../slideLayouts/slideLayout242.xml"/><Relationship Id="rId3" Type="http://schemas.openxmlformats.org/officeDocument/2006/relationships/slideLayout" Target="../slideLayouts/slideLayout243.xml"/><Relationship Id="rId4" Type="http://schemas.openxmlformats.org/officeDocument/2006/relationships/slideLayout" Target="../slideLayouts/slideLayout244.xml"/><Relationship Id="rId5" Type="http://schemas.openxmlformats.org/officeDocument/2006/relationships/slideLayout" Target="../slideLayouts/slideLayout245.xml"/><Relationship Id="rId6" Type="http://schemas.openxmlformats.org/officeDocument/2006/relationships/slideLayout" Target="../slideLayouts/slideLayout246.xml"/><Relationship Id="rId7" Type="http://schemas.openxmlformats.org/officeDocument/2006/relationships/slideLayout" Target="../slideLayouts/slideLayout247.xml"/><Relationship Id="rId8" Type="http://schemas.openxmlformats.org/officeDocument/2006/relationships/slideLayout" Target="../slideLayouts/slideLayout248.xml"/><Relationship Id="rId9" Type="http://schemas.openxmlformats.org/officeDocument/2006/relationships/slideLayout" Target="../slideLayouts/slideLayout249.xml"/><Relationship Id="rId10" Type="http://schemas.openxmlformats.org/officeDocument/2006/relationships/slideLayout" Target="../slideLayouts/slideLayout250.xml"/></Relationships>
</file>

<file path=ppt/slideMasters/_rels/slideMaster22.xml.rels><?xml version="1.0" encoding="UTF-8" standalone="yes"?>
<Relationships xmlns="http://schemas.openxmlformats.org/package/2006/relationships"><Relationship Id="rId11" Type="http://schemas.openxmlformats.org/officeDocument/2006/relationships/slideLayout" Target="../slideLayouts/slideLayout263.xml"/><Relationship Id="rId12" Type="http://schemas.openxmlformats.org/officeDocument/2006/relationships/slideLayout" Target="../slideLayouts/slideLayout264.xml"/><Relationship Id="rId13" Type="http://schemas.openxmlformats.org/officeDocument/2006/relationships/theme" Target="../theme/theme22.xml"/><Relationship Id="rId14" Type="http://schemas.openxmlformats.org/officeDocument/2006/relationships/image" Target="../media/image4.jpeg"/><Relationship Id="rId15" Type="http://schemas.openxmlformats.org/officeDocument/2006/relationships/image" Target="../media/image10.jpeg"/><Relationship Id="rId16" Type="http://schemas.openxmlformats.org/officeDocument/2006/relationships/image" Target="../media/image6.png"/><Relationship Id="rId1" Type="http://schemas.openxmlformats.org/officeDocument/2006/relationships/slideLayout" Target="../slideLayouts/slideLayout253.xml"/><Relationship Id="rId2" Type="http://schemas.openxmlformats.org/officeDocument/2006/relationships/slideLayout" Target="../slideLayouts/slideLayout254.xml"/><Relationship Id="rId3" Type="http://schemas.openxmlformats.org/officeDocument/2006/relationships/slideLayout" Target="../slideLayouts/slideLayout255.xml"/><Relationship Id="rId4" Type="http://schemas.openxmlformats.org/officeDocument/2006/relationships/slideLayout" Target="../slideLayouts/slideLayout256.xml"/><Relationship Id="rId5" Type="http://schemas.openxmlformats.org/officeDocument/2006/relationships/slideLayout" Target="../slideLayouts/slideLayout257.xml"/><Relationship Id="rId6" Type="http://schemas.openxmlformats.org/officeDocument/2006/relationships/slideLayout" Target="../slideLayouts/slideLayout258.xml"/><Relationship Id="rId7" Type="http://schemas.openxmlformats.org/officeDocument/2006/relationships/slideLayout" Target="../slideLayouts/slideLayout259.xml"/><Relationship Id="rId8" Type="http://schemas.openxmlformats.org/officeDocument/2006/relationships/slideLayout" Target="../slideLayouts/slideLayout260.xml"/><Relationship Id="rId9" Type="http://schemas.openxmlformats.org/officeDocument/2006/relationships/slideLayout" Target="../slideLayouts/slideLayout261.xml"/><Relationship Id="rId10" Type="http://schemas.openxmlformats.org/officeDocument/2006/relationships/slideLayout" Target="../slideLayouts/slideLayout262.xml"/></Relationships>
</file>

<file path=ppt/slideMasters/_rels/slideMaster23.xml.rels><?xml version="1.0" encoding="UTF-8" standalone="yes"?>
<Relationships xmlns="http://schemas.openxmlformats.org/package/2006/relationships"><Relationship Id="rId11" Type="http://schemas.openxmlformats.org/officeDocument/2006/relationships/slideLayout" Target="../slideLayouts/slideLayout275.xml"/><Relationship Id="rId12" Type="http://schemas.openxmlformats.org/officeDocument/2006/relationships/slideLayout" Target="../slideLayouts/slideLayout276.xml"/><Relationship Id="rId13" Type="http://schemas.openxmlformats.org/officeDocument/2006/relationships/theme" Target="../theme/theme23.xml"/><Relationship Id="rId14" Type="http://schemas.openxmlformats.org/officeDocument/2006/relationships/image" Target="../media/image4.jpeg"/><Relationship Id="rId15" Type="http://schemas.openxmlformats.org/officeDocument/2006/relationships/image" Target="../media/image10.jpeg"/><Relationship Id="rId16" Type="http://schemas.openxmlformats.org/officeDocument/2006/relationships/image" Target="../media/image6.png"/><Relationship Id="rId1" Type="http://schemas.openxmlformats.org/officeDocument/2006/relationships/slideLayout" Target="../slideLayouts/slideLayout265.xml"/><Relationship Id="rId2" Type="http://schemas.openxmlformats.org/officeDocument/2006/relationships/slideLayout" Target="../slideLayouts/slideLayout266.xml"/><Relationship Id="rId3" Type="http://schemas.openxmlformats.org/officeDocument/2006/relationships/slideLayout" Target="../slideLayouts/slideLayout267.xml"/><Relationship Id="rId4" Type="http://schemas.openxmlformats.org/officeDocument/2006/relationships/slideLayout" Target="../slideLayouts/slideLayout268.xml"/><Relationship Id="rId5" Type="http://schemas.openxmlformats.org/officeDocument/2006/relationships/slideLayout" Target="../slideLayouts/slideLayout269.xml"/><Relationship Id="rId6" Type="http://schemas.openxmlformats.org/officeDocument/2006/relationships/slideLayout" Target="../slideLayouts/slideLayout270.xml"/><Relationship Id="rId7" Type="http://schemas.openxmlformats.org/officeDocument/2006/relationships/slideLayout" Target="../slideLayouts/slideLayout271.xml"/><Relationship Id="rId8" Type="http://schemas.openxmlformats.org/officeDocument/2006/relationships/slideLayout" Target="../slideLayouts/slideLayout272.xml"/><Relationship Id="rId9" Type="http://schemas.openxmlformats.org/officeDocument/2006/relationships/slideLayout" Target="../slideLayouts/slideLayout273.xml"/><Relationship Id="rId10" Type="http://schemas.openxmlformats.org/officeDocument/2006/relationships/slideLayout" Target="../slideLayouts/slideLayout274.xml"/></Relationships>
</file>

<file path=ppt/slideMasters/_rels/slideMaster24.xml.rels><?xml version="1.0" encoding="UTF-8" standalone="yes"?>
<Relationships xmlns="http://schemas.openxmlformats.org/package/2006/relationships"><Relationship Id="rId11" Type="http://schemas.openxmlformats.org/officeDocument/2006/relationships/slideLayout" Target="../slideLayouts/slideLayout287.xml"/><Relationship Id="rId12" Type="http://schemas.openxmlformats.org/officeDocument/2006/relationships/slideLayout" Target="../slideLayouts/slideLayout288.xml"/><Relationship Id="rId13" Type="http://schemas.openxmlformats.org/officeDocument/2006/relationships/theme" Target="../theme/theme24.xml"/><Relationship Id="rId14" Type="http://schemas.openxmlformats.org/officeDocument/2006/relationships/image" Target="../media/image4.jpeg"/><Relationship Id="rId15" Type="http://schemas.openxmlformats.org/officeDocument/2006/relationships/image" Target="../media/image5.jpeg"/><Relationship Id="rId16" Type="http://schemas.openxmlformats.org/officeDocument/2006/relationships/image" Target="../media/image6.png"/><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s>
</file>

<file path=ppt/slideMasters/_rels/slideMaster25.xml.rels><?xml version="1.0" encoding="UTF-8" standalone="yes"?>
<Relationships xmlns="http://schemas.openxmlformats.org/package/2006/relationships"><Relationship Id="rId11" Type="http://schemas.openxmlformats.org/officeDocument/2006/relationships/slideLayout" Target="../slideLayouts/slideLayout299.xml"/><Relationship Id="rId12" Type="http://schemas.openxmlformats.org/officeDocument/2006/relationships/slideLayout" Target="../slideLayouts/slideLayout300.xml"/><Relationship Id="rId13" Type="http://schemas.openxmlformats.org/officeDocument/2006/relationships/theme" Target="../theme/theme25.xml"/><Relationship Id="rId14" Type="http://schemas.openxmlformats.org/officeDocument/2006/relationships/image" Target="../media/image4.jpeg"/><Relationship Id="rId15" Type="http://schemas.openxmlformats.org/officeDocument/2006/relationships/image" Target="../media/image5.jpeg"/><Relationship Id="rId16" Type="http://schemas.openxmlformats.org/officeDocument/2006/relationships/image" Target="../media/image6.png"/><Relationship Id="rId1" Type="http://schemas.openxmlformats.org/officeDocument/2006/relationships/slideLayout" Target="../slideLayouts/slideLayout289.xml"/><Relationship Id="rId2" Type="http://schemas.openxmlformats.org/officeDocument/2006/relationships/slideLayout" Target="../slideLayouts/slideLayout290.xml"/><Relationship Id="rId3" Type="http://schemas.openxmlformats.org/officeDocument/2006/relationships/slideLayout" Target="../slideLayouts/slideLayout291.xml"/><Relationship Id="rId4" Type="http://schemas.openxmlformats.org/officeDocument/2006/relationships/slideLayout" Target="../slideLayouts/slideLayout292.xml"/><Relationship Id="rId5" Type="http://schemas.openxmlformats.org/officeDocument/2006/relationships/slideLayout" Target="../slideLayouts/slideLayout293.xml"/><Relationship Id="rId6" Type="http://schemas.openxmlformats.org/officeDocument/2006/relationships/slideLayout" Target="../slideLayouts/slideLayout294.xml"/><Relationship Id="rId7" Type="http://schemas.openxmlformats.org/officeDocument/2006/relationships/slideLayout" Target="../slideLayouts/slideLayout295.xml"/><Relationship Id="rId8" Type="http://schemas.openxmlformats.org/officeDocument/2006/relationships/slideLayout" Target="../slideLayouts/slideLayout296.xml"/><Relationship Id="rId9" Type="http://schemas.openxmlformats.org/officeDocument/2006/relationships/slideLayout" Target="../slideLayouts/slideLayout297.xml"/><Relationship Id="rId10" Type="http://schemas.openxmlformats.org/officeDocument/2006/relationships/slideLayout" Target="../slideLayouts/slideLayout298.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5.xml"/><Relationship Id="rId12" Type="http://schemas.openxmlformats.org/officeDocument/2006/relationships/slideLayout" Target="../slideLayouts/slideLayout36.xml"/><Relationship Id="rId13" Type="http://schemas.openxmlformats.org/officeDocument/2006/relationships/theme" Target="../theme/theme3.xml"/><Relationship Id="rId14" Type="http://schemas.openxmlformats.org/officeDocument/2006/relationships/image" Target="../media/image4.jpeg"/><Relationship Id="rId15" Type="http://schemas.openxmlformats.org/officeDocument/2006/relationships/image" Target="../media/image5.jpeg"/><Relationship Id="rId16" Type="http://schemas.openxmlformats.org/officeDocument/2006/relationships/image" Target="../media/image6.png"/><Relationship Id="rId1" Type="http://schemas.openxmlformats.org/officeDocument/2006/relationships/slideLayout" Target="../slideLayouts/slideLayout25.xml"/><Relationship Id="rId2" Type="http://schemas.openxmlformats.org/officeDocument/2006/relationships/slideLayout" Target="../slideLayouts/slideLayout26.xml"/><Relationship Id="rId3" Type="http://schemas.openxmlformats.org/officeDocument/2006/relationships/slideLayout" Target="../slideLayouts/slideLayout27.xml"/><Relationship Id="rId4" Type="http://schemas.openxmlformats.org/officeDocument/2006/relationships/slideLayout" Target="../slideLayouts/slideLayout28.xml"/><Relationship Id="rId5" Type="http://schemas.openxmlformats.org/officeDocument/2006/relationships/slideLayout" Target="../slideLayouts/slideLayout29.xml"/><Relationship Id="rId6" Type="http://schemas.openxmlformats.org/officeDocument/2006/relationships/slideLayout" Target="../slideLayouts/slideLayout30.xml"/><Relationship Id="rId7" Type="http://schemas.openxmlformats.org/officeDocument/2006/relationships/slideLayout" Target="../slideLayouts/slideLayout31.xml"/><Relationship Id="rId8" Type="http://schemas.openxmlformats.org/officeDocument/2006/relationships/slideLayout" Target="../slideLayouts/slideLayout32.xml"/><Relationship Id="rId9" Type="http://schemas.openxmlformats.org/officeDocument/2006/relationships/slideLayout" Target="../slideLayouts/slideLayout33.xml"/><Relationship Id="rId10" Type="http://schemas.openxmlformats.org/officeDocument/2006/relationships/slideLayout" Target="../slideLayouts/slideLayout34.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47.xml"/><Relationship Id="rId12" Type="http://schemas.openxmlformats.org/officeDocument/2006/relationships/slideLayout" Target="../slideLayouts/slideLayout48.xml"/><Relationship Id="rId13" Type="http://schemas.openxmlformats.org/officeDocument/2006/relationships/theme" Target="../theme/theme4.xml"/><Relationship Id="rId14" Type="http://schemas.openxmlformats.org/officeDocument/2006/relationships/image" Target="../media/image4.jpeg"/><Relationship Id="rId15" Type="http://schemas.openxmlformats.org/officeDocument/2006/relationships/image" Target="../media/image5.jpeg"/><Relationship Id="rId16" Type="http://schemas.openxmlformats.org/officeDocument/2006/relationships/image" Target="../media/image6.png"/><Relationship Id="rId1" Type="http://schemas.openxmlformats.org/officeDocument/2006/relationships/slideLayout" Target="../slideLayouts/slideLayout37.xml"/><Relationship Id="rId2" Type="http://schemas.openxmlformats.org/officeDocument/2006/relationships/slideLayout" Target="../slideLayouts/slideLayout38.xml"/><Relationship Id="rId3" Type="http://schemas.openxmlformats.org/officeDocument/2006/relationships/slideLayout" Target="../slideLayouts/slideLayout39.xml"/><Relationship Id="rId4" Type="http://schemas.openxmlformats.org/officeDocument/2006/relationships/slideLayout" Target="../slideLayouts/slideLayout40.xml"/><Relationship Id="rId5" Type="http://schemas.openxmlformats.org/officeDocument/2006/relationships/slideLayout" Target="../slideLayouts/slideLayout41.xml"/><Relationship Id="rId6" Type="http://schemas.openxmlformats.org/officeDocument/2006/relationships/slideLayout" Target="../slideLayouts/slideLayout42.xml"/><Relationship Id="rId7" Type="http://schemas.openxmlformats.org/officeDocument/2006/relationships/slideLayout" Target="../slideLayouts/slideLayout43.xml"/><Relationship Id="rId8" Type="http://schemas.openxmlformats.org/officeDocument/2006/relationships/slideLayout" Target="../slideLayouts/slideLayout44.xml"/><Relationship Id="rId9" Type="http://schemas.openxmlformats.org/officeDocument/2006/relationships/slideLayout" Target="../slideLayouts/slideLayout45.xml"/><Relationship Id="rId10" Type="http://schemas.openxmlformats.org/officeDocument/2006/relationships/slideLayout" Target="../slideLayouts/slideLayout46.xml"/></Relationships>
</file>

<file path=ppt/slideMasters/_rels/slideMaster5.xml.rels><?xml version="1.0" encoding="UTF-8" standalone="yes"?>
<Relationships xmlns="http://schemas.openxmlformats.org/package/2006/relationships"><Relationship Id="rId11" Type="http://schemas.openxmlformats.org/officeDocument/2006/relationships/slideLayout" Target="../slideLayouts/slideLayout59.xml"/><Relationship Id="rId12" Type="http://schemas.openxmlformats.org/officeDocument/2006/relationships/slideLayout" Target="../slideLayouts/slideLayout60.xml"/><Relationship Id="rId13" Type="http://schemas.openxmlformats.org/officeDocument/2006/relationships/theme" Target="../theme/theme5.xml"/><Relationship Id="rId14" Type="http://schemas.openxmlformats.org/officeDocument/2006/relationships/image" Target="../media/image4.jpeg"/><Relationship Id="rId15" Type="http://schemas.openxmlformats.org/officeDocument/2006/relationships/image" Target="../media/image5.jpeg"/><Relationship Id="rId16" Type="http://schemas.openxmlformats.org/officeDocument/2006/relationships/image" Target="../media/image6.png"/><Relationship Id="rId1" Type="http://schemas.openxmlformats.org/officeDocument/2006/relationships/slideLayout" Target="../slideLayouts/slideLayout49.xml"/><Relationship Id="rId2" Type="http://schemas.openxmlformats.org/officeDocument/2006/relationships/slideLayout" Target="../slideLayouts/slideLayout50.xml"/><Relationship Id="rId3" Type="http://schemas.openxmlformats.org/officeDocument/2006/relationships/slideLayout" Target="../slideLayouts/slideLayout51.xml"/><Relationship Id="rId4" Type="http://schemas.openxmlformats.org/officeDocument/2006/relationships/slideLayout" Target="../slideLayouts/slideLayout52.xml"/><Relationship Id="rId5" Type="http://schemas.openxmlformats.org/officeDocument/2006/relationships/slideLayout" Target="../slideLayouts/slideLayout53.xml"/><Relationship Id="rId6" Type="http://schemas.openxmlformats.org/officeDocument/2006/relationships/slideLayout" Target="../slideLayouts/slideLayout54.xml"/><Relationship Id="rId7" Type="http://schemas.openxmlformats.org/officeDocument/2006/relationships/slideLayout" Target="../slideLayouts/slideLayout55.xml"/><Relationship Id="rId8" Type="http://schemas.openxmlformats.org/officeDocument/2006/relationships/slideLayout" Target="../slideLayouts/slideLayout56.xml"/><Relationship Id="rId9" Type="http://schemas.openxmlformats.org/officeDocument/2006/relationships/slideLayout" Target="../slideLayouts/slideLayout57.xml"/><Relationship Id="rId10" Type="http://schemas.openxmlformats.org/officeDocument/2006/relationships/slideLayout" Target="../slideLayouts/slideLayout58.xml"/></Relationships>
</file>

<file path=ppt/slideMasters/_rels/slideMaster6.xml.rels><?xml version="1.0" encoding="UTF-8" standalone="yes"?>
<Relationships xmlns="http://schemas.openxmlformats.org/package/2006/relationships"><Relationship Id="rId11" Type="http://schemas.openxmlformats.org/officeDocument/2006/relationships/slideLayout" Target="../slideLayouts/slideLayout71.xml"/><Relationship Id="rId12" Type="http://schemas.openxmlformats.org/officeDocument/2006/relationships/slideLayout" Target="../slideLayouts/slideLayout72.xml"/><Relationship Id="rId13" Type="http://schemas.openxmlformats.org/officeDocument/2006/relationships/theme" Target="../theme/theme6.xml"/><Relationship Id="rId14" Type="http://schemas.openxmlformats.org/officeDocument/2006/relationships/image" Target="../media/image4.jpeg"/><Relationship Id="rId15" Type="http://schemas.openxmlformats.org/officeDocument/2006/relationships/image" Target="../media/image5.jpeg"/><Relationship Id="rId16" Type="http://schemas.openxmlformats.org/officeDocument/2006/relationships/image" Target="../media/image6.png"/><Relationship Id="rId1" Type="http://schemas.openxmlformats.org/officeDocument/2006/relationships/slideLayout" Target="../slideLayouts/slideLayout61.xml"/><Relationship Id="rId2" Type="http://schemas.openxmlformats.org/officeDocument/2006/relationships/slideLayout" Target="../slideLayouts/slideLayout62.xml"/><Relationship Id="rId3" Type="http://schemas.openxmlformats.org/officeDocument/2006/relationships/slideLayout" Target="../slideLayouts/slideLayout63.xml"/><Relationship Id="rId4" Type="http://schemas.openxmlformats.org/officeDocument/2006/relationships/slideLayout" Target="../slideLayouts/slideLayout64.xml"/><Relationship Id="rId5" Type="http://schemas.openxmlformats.org/officeDocument/2006/relationships/slideLayout" Target="../slideLayouts/slideLayout65.xml"/><Relationship Id="rId6" Type="http://schemas.openxmlformats.org/officeDocument/2006/relationships/slideLayout" Target="../slideLayouts/slideLayout66.xml"/><Relationship Id="rId7" Type="http://schemas.openxmlformats.org/officeDocument/2006/relationships/slideLayout" Target="../slideLayouts/slideLayout67.xml"/><Relationship Id="rId8" Type="http://schemas.openxmlformats.org/officeDocument/2006/relationships/slideLayout" Target="../slideLayouts/slideLayout68.xml"/><Relationship Id="rId9" Type="http://schemas.openxmlformats.org/officeDocument/2006/relationships/slideLayout" Target="../slideLayouts/slideLayout69.xml"/><Relationship Id="rId10" Type="http://schemas.openxmlformats.org/officeDocument/2006/relationships/slideLayout" Target="../slideLayouts/slideLayout70.xml"/></Relationships>
</file>

<file path=ppt/slideMasters/_rels/slideMaster7.xml.rels><?xml version="1.0" encoding="UTF-8" standalone="yes"?>
<Relationships xmlns="http://schemas.openxmlformats.org/package/2006/relationships"><Relationship Id="rId11" Type="http://schemas.openxmlformats.org/officeDocument/2006/relationships/slideLayout" Target="../slideLayouts/slideLayout83.xml"/><Relationship Id="rId12" Type="http://schemas.openxmlformats.org/officeDocument/2006/relationships/slideLayout" Target="../slideLayouts/slideLayout84.xml"/><Relationship Id="rId13" Type="http://schemas.openxmlformats.org/officeDocument/2006/relationships/theme" Target="../theme/theme7.xml"/><Relationship Id="rId14" Type="http://schemas.openxmlformats.org/officeDocument/2006/relationships/image" Target="../media/image4.jpeg"/><Relationship Id="rId15" Type="http://schemas.openxmlformats.org/officeDocument/2006/relationships/image" Target="../media/image5.jpeg"/><Relationship Id="rId16" Type="http://schemas.openxmlformats.org/officeDocument/2006/relationships/image" Target="../media/image6.png"/><Relationship Id="rId1" Type="http://schemas.openxmlformats.org/officeDocument/2006/relationships/slideLayout" Target="../slideLayouts/slideLayout73.xml"/><Relationship Id="rId2" Type="http://schemas.openxmlformats.org/officeDocument/2006/relationships/slideLayout" Target="../slideLayouts/slideLayout74.xml"/><Relationship Id="rId3" Type="http://schemas.openxmlformats.org/officeDocument/2006/relationships/slideLayout" Target="../slideLayouts/slideLayout75.xml"/><Relationship Id="rId4" Type="http://schemas.openxmlformats.org/officeDocument/2006/relationships/slideLayout" Target="../slideLayouts/slideLayout76.xml"/><Relationship Id="rId5" Type="http://schemas.openxmlformats.org/officeDocument/2006/relationships/slideLayout" Target="../slideLayouts/slideLayout77.xml"/><Relationship Id="rId6" Type="http://schemas.openxmlformats.org/officeDocument/2006/relationships/slideLayout" Target="../slideLayouts/slideLayout78.xml"/><Relationship Id="rId7" Type="http://schemas.openxmlformats.org/officeDocument/2006/relationships/slideLayout" Target="../slideLayouts/slideLayout79.xml"/><Relationship Id="rId8" Type="http://schemas.openxmlformats.org/officeDocument/2006/relationships/slideLayout" Target="../slideLayouts/slideLayout80.xml"/><Relationship Id="rId9" Type="http://schemas.openxmlformats.org/officeDocument/2006/relationships/slideLayout" Target="../slideLayouts/slideLayout81.xml"/><Relationship Id="rId10" Type="http://schemas.openxmlformats.org/officeDocument/2006/relationships/slideLayout" Target="../slideLayouts/slideLayout82.xml"/></Relationships>
</file>

<file path=ppt/slideMasters/_rels/slideMaster8.xml.rels><?xml version="1.0" encoding="UTF-8" standalone="yes"?>
<Relationships xmlns="http://schemas.openxmlformats.org/package/2006/relationships"><Relationship Id="rId11" Type="http://schemas.openxmlformats.org/officeDocument/2006/relationships/slideLayout" Target="../slideLayouts/slideLayout95.xml"/><Relationship Id="rId12" Type="http://schemas.openxmlformats.org/officeDocument/2006/relationships/slideLayout" Target="../slideLayouts/slideLayout96.xml"/><Relationship Id="rId13" Type="http://schemas.openxmlformats.org/officeDocument/2006/relationships/theme" Target="../theme/theme8.xml"/><Relationship Id="rId14" Type="http://schemas.openxmlformats.org/officeDocument/2006/relationships/image" Target="../media/image4.jpeg"/><Relationship Id="rId15" Type="http://schemas.openxmlformats.org/officeDocument/2006/relationships/image" Target="../media/image5.jpeg"/><Relationship Id="rId16" Type="http://schemas.openxmlformats.org/officeDocument/2006/relationships/image" Target="../media/image6.png"/><Relationship Id="rId1" Type="http://schemas.openxmlformats.org/officeDocument/2006/relationships/slideLayout" Target="../slideLayouts/slideLayout85.xml"/><Relationship Id="rId2" Type="http://schemas.openxmlformats.org/officeDocument/2006/relationships/slideLayout" Target="../slideLayouts/slideLayout86.xml"/><Relationship Id="rId3" Type="http://schemas.openxmlformats.org/officeDocument/2006/relationships/slideLayout" Target="../slideLayouts/slideLayout87.xml"/><Relationship Id="rId4" Type="http://schemas.openxmlformats.org/officeDocument/2006/relationships/slideLayout" Target="../slideLayouts/slideLayout88.xml"/><Relationship Id="rId5" Type="http://schemas.openxmlformats.org/officeDocument/2006/relationships/slideLayout" Target="../slideLayouts/slideLayout89.xml"/><Relationship Id="rId6" Type="http://schemas.openxmlformats.org/officeDocument/2006/relationships/slideLayout" Target="../slideLayouts/slideLayout90.xml"/><Relationship Id="rId7" Type="http://schemas.openxmlformats.org/officeDocument/2006/relationships/slideLayout" Target="../slideLayouts/slideLayout91.xml"/><Relationship Id="rId8" Type="http://schemas.openxmlformats.org/officeDocument/2006/relationships/slideLayout" Target="../slideLayouts/slideLayout92.xml"/><Relationship Id="rId9" Type="http://schemas.openxmlformats.org/officeDocument/2006/relationships/slideLayout" Target="../slideLayouts/slideLayout93.xml"/><Relationship Id="rId10" Type="http://schemas.openxmlformats.org/officeDocument/2006/relationships/slideLayout" Target="../slideLayouts/slideLayout94.xml"/></Relationships>
</file>

<file path=ppt/slideMasters/_rels/slideMaster9.xml.rels><?xml version="1.0" encoding="UTF-8" standalone="yes"?>
<Relationships xmlns="http://schemas.openxmlformats.org/package/2006/relationships"><Relationship Id="rId11" Type="http://schemas.openxmlformats.org/officeDocument/2006/relationships/slideLayout" Target="../slideLayouts/slideLayout107.xml"/><Relationship Id="rId12" Type="http://schemas.openxmlformats.org/officeDocument/2006/relationships/slideLayout" Target="../slideLayouts/slideLayout108.xml"/><Relationship Id="rId13" Type="http://schemas.openxmlformats.org/officeDocument/2006/relationships/theme" Target="../theme/theme9.xml"/><Relationship Id="rId14" Type="http://schemas.openxmlformats.org/officeDocument/2006/relationships/image" Target="../media/image4.jpeg"/><Relationship Id="rId15" Type="http://schemas.openxmlformats.org/officeDocument/2006/relationships/image" Target="../media/image5.jpeg"/><Relationship Id="rId16" Type="http://schemas.openxmlformats.org/officeDocument/2006/relationships/image" Target="../media/image6.png"/><Relationship Id="rId1" Type="http://schemas.openxmlformats.org/officeDocument/2006/relationships/slideLayout" Target="../slideLayouts/slideLayout97.xml"/><Relationship Id="rId2" Type="http://schemas.openxmlformats.org/officeDocument/2006/relationships/slideLayout" Target="../slideLayouts/slideLayout98.xml"/><Relationship Id="rId3" Type="http://schemas.openxmlformats.org/officeDocument/2006/relationships/slideLayout" Target="../slideLayouts/slideLayout99.xml"/><Relationship Id="rId4" Type="http://schemas.openxmlformats.org/officeDocument/2006/relationships/slideLayout" Target="../slideLayouts/slideLayout100.xml"/><Relationship Id="rId5" Type="http://schemas.openxmlformats.org/officeDocument/2006/relationships/slideLayout" Target="../slideLayouts/slideLayout101.xml"/><Relationship Id="rId6" Type="http://schemas.openxmlformats.org/officeDocument/2006/relationships/slideLayout" Target="../slideLayouts/slideLayout102.xml"/><Relationship Id="rId7" Type="http://schemas.openxmlformats.org/officeDocument/2006/relationships/slideLayout" Target="../slideLayouts/slideLayout103.xml"/><Relationship Id="rId8" Type="http://schemas.openxmlformats.org/officeDocument/2006/relationships/slideLayout" Target="../slideLayouts/slideLayout104.xml"/><Relationship Id="rId9" Type="http://schemas.openxmlformats.org/officeDocument/2006/relationships/slideLayout" Target="../slideLayouts/slideLayout105.xml"/><Relationship Id="rId10" Type="http://schemas.openxmlformats.org/officeDocument/2006/relationships/slideLayout" Target="../slideLayouts/slideLayout10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4" name="Picture 5"/>
          <p:cNvPicPr/>
          <p:nvPr/>
        </p:nvPicPr>
        <p:blipFill>
          <a:blip r:embed="rId14"/>
          <a:stretch>
            <a:fillRect/>
          </a:stretch>
        </p:blipFill>
        <p:spPr>
          <a:xfrm>
            <a:off x="0" y="0"/>
            <a:ext cx="9143640" cy="6857640"/>
          </a:xfrm>
          <a:prstGeom prst="rect">
            <a:avLst/>
          </a:prstGeom>
          <a:ln w="9360">
            <a:noFill/>
          </a:ln>
        </p:spPr>
      </p:pic>
      <p:sp>
        <p:nvSpPr>
          <p:cNvPr id="5" name="CustomShape 1"/>
          <p:cNvSpPr/>
          <p:nvPr/>
        </p:nvSpPr>
        <p:spPr>
          <a:xfrm>
            <a:off x="3852000" y="1124640"/>
            <a:ext cx="4608000" cy="575640"/>
          </a:xfrm>
          <a:prstGeom prst="rect">
            <a:avLst/>
          </a:prstGeom>
          <a:solidFill>
            <a:srgbClr val="2E6EB7"/>
          </a:solidFill>
          <a:ln w="9360">
            <a:noFill/>
          </a:ln>
        </p:spPr>
      </p:sp>
      <p:sp>
        <p:nvSpPr>
          <p:cNvPr id="2" name="PlaceHolder 2"/>
          <p:cNvSpPr>
            <a:spLocks noGrp="1"/>
          </p:cNvSpPr>
          <p:nvPr>
            <p:ph type="title"/>
          </p:nvPr>
        </p:nvSpPr>
        <p:spPr>
          <a:xfrm>
            <a:off x="3996000" y="1196640"/>
            <a:ext cx="4752000" cy="503640"/>
          </a:xfrm>
          <a:prstGeom prst="rect">
            <a:avLst/>
          </a:prstGeom>
        </p:spPr>
        <p:txBody>
          <a:bodyPr lIns="90000" tIns="45000" rIns="90000" bIns="45000"/>
          <a:lstStyle/>
          <a:p>
            <a:pPr>
              <a:lnSpc>
                <a:spcPct val="100000"/>
              </a:lnSpc>
            </a:pPr>
            <a:r>
              <a:rPr lang="en-US" sz="2000" b="1">
                <a:solidFill>
                  <a:srgbClr val="FFFFFF"/>
                </a:solidFill>
                <a:latin typeface="Calibri"/>
              </a:rPr>
              <a:t>Click to edit the title text formatSECTION 3</a:t>
            </a:r>
            <a:endParaRPr/>
          </a:p>
        </p:txBody>
      </p:sp>
      <p:sp>
        <p:nvSpPr>
          <p:cNvPr id="3" name="PlaceHolder 3"/>
          <p:cNvSpPr>
            <a:spLocks noGrp="1"/>
          </p:cNvSpPr>
          <p:nvPr>
            <p:ph type="body"/>
          </p:nvPr>
        </p:nvSpPr>
        <p:spPr>
          <a:xfrm>
            <a:off x="457200" y="1604520"/>
            <a:ext cx="8229240" cy="3977280"/>
          </a:xfrm>
          <a:prstGeom prst="rect">
            <a:avLst/>
          </a:prstGeom>
        </p:spPr>
        <p:txBody>
          <a:bodyPr wrap="none" lIns="0" tIns="0" rIns="0" bIns="0"/>
          <a:lstStyle/>
          <a:p>
            <a:pPr>
              <a:buSzPct val="25000"/>
              <a:buFont typeface="StarSymbol"/>
              <a:buChar char=""/>
            </a:pPr>
            <a:r>
              <a:rPr lang="en-US"/>
              <a:t>Click to edit the outline text format</a:t>
            </a:r>
            <a:endParaRPr/>
          </a:p>
          <a:p>
            <a:pPr lvl="1">
              <a:buSzPct val="25000"/>
              <a:buFont typeface="StarSymbol"/>
              <a:buChar char=""/>
            </a:pPr>
            <a:r>
              <a:rPr lang="en-US"/>
              <a:t>Second Outline Level</a:t>
            </a:r>
            <a:endParaRPr/>
          </a:p>
          <a:p>
            <a:pPr lvl="2">
              <a:buSzPct val="25000"/>
              <a:buFont typeface="StarSymbol"/>
              <a:buChar char=""/>
            </a:pPr>
            <a:r>
              <a:rPr lang="en-US"/>
              <a:t>Third Outline Level</a:t>
            </a:r>
            <a:endParaRPr/>
          </a:p>
          <a:p>
            <a:pPr lvl="3">
              <a:buSzPct val="25000"/>
              <a:buFont typeface="StarSymbol"/>
              <a:buChar char=""/>
            </a:pPr>
            <a:r>
              <a:rPr lang="en-US"/>
              <a:t>Fourth Outline Level</a:t>
            </a:r>
            <a:endParaRPr/>
          </a:p>
          <a:p>
            <a:pPr lvl="4">
              <a:buSzPct val="25000"/>
              <a:buFont typeface="StarSymbol"/>
              <a:buChar char=""/>
            </a:pPr>
            <a:r>
              <a:rPr lang="en-US"/>
              <a:t>Fifth Outline Level</a:t>
            </a:r>
            <a:endParaRPr/>
          </a:p>
          <a:p>
            <a:pPr lvl="5">
              <a:buSzPct val="25000"/>
              <a:buFont typeface="StarSymbol"/>
              <a:buChar char=""/>
            </a:pPr>
            <a:r>
              <a:rPr lang="en-US"/>
              <a:t>Sixth Outline Level</a:t>
            </a:r>
            <a:endParaRPr/>
          </a:p>
          <a:p>
            <a:pPr lvl="6">
              <a:buSzPct val="25000"/>
              <a:buFont typeface="StarSymbol"/>
              <a:buChar char=""/>
            </a:pPr>
            <a:r>
              <a:rPr lang="en-US"/>
              <a:t>Seventh Outline Level</a:t>
            </a:r>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p:bodyStyle/>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363" name="Picture 13"/>
          <p:cNvPicPr/>
          <p:nvPr/>
        </p:nvPicPr>
        <p:blipFill>
          <a:blip r:embed="rId14"/>
          <a:stretch>
            <a:fillRect/>
          </a:stretch>
        </p:blipFill>
        <p:spPr>
          <a:xfrm>
            <a:off x="0" y="216000"/>
            <a:ext cx="9143640" cy="1790280"/>
          </a:xfrm>
          <a:prstGeom prst="rect">
            <a:avLst/>
          </a:prstGeom>
          <a:ln>
            <a:noFill/>
          </a:ln>
        </p:spPr>
      </p:pic>
      <p:sp>
        <p:nvSpPr>
          <p:cNvPr id="364" name="CustomShape 1"/>
          <p:cNvSpPr/>
          <p:nvPr/>
        </p:nvSpPr>
        <p:spPr>
          <a:xfrm>
            <a:off x="2637000" y="6509520"/>
            <a:ext cx="4536720" cy="231480"/>
          </a:xfrm>
          <a:prstGeom prst="rect">
            <a:avLst/>
          </a:prstGeom>
          <a:noFill/>
          <a:ln>
            <a:noFill/>
          </a:ln>
        </p:spPr>
        <p:txBody>
          <a:bodyPr lIns="90000" tIns="45000" rIns="90000" bIns="45000"/>
          <a:lstStyle/>
          <a:p>
            <a:pPr algn="ctr">
              <a:lnSpc>
                <a:spcPct val="100000"/>
              </a:lnSpc>
            </a:pPr>
            <a:r>
              <a:rPr lang="en-US" sz="600">
                <a:solidFill>
                  <a:srgbClr val="595959"/>
                </a:solidFill>
                <a:latin typeface="Calibri"/>
              </a:rPr>
              <a:t>Copyright © 2013 Symphony Teleca Corp. All rights reserved.  CONFIDENTIAL AND PROPRIETARY</a:t>
            </a:r>
            <a:endParaRPr/>
          </a:p>
        </p:txBody>
      </p:sp>
      <p:sp>
        <p:nvSpPr>
          <p:cNvPr id="365" name="CustomShape 2"/>
          <p:cNvSpPr/>
          <p:nvPr/>
        </p:nvSpPr>
        <p:spPr>
          <a:xfrm>
            <a:off x="8767800" y="6492960"/>
            <a:ext cx="375840" cy="364680"/>
          </a:xfrm>
          <a:prstGeom prst="rect">
            <a:avLst/>
          </a:prstGeom>
          <a:noFill/>
          <a:ln w="9360">
            <a:noFill/>
          </a:ln>
        </p:spPr>
      </p:sp>
      <p:pic>
        <p:nvPicPr>
          <p:cNvPr id="366" name="Picture 7"/>
          <p:cNvPicPr/>
          <p:nvPr/>
        </p:nvPicPr>
        <p:blipFill>
          <a:blip r:embed="rId15"/>
          <a:stretch>
            <a:fillRect/>
          </a:stretch>
        </p:blipFill>
        <p:spPr>
          <a:xfrm>
            <a:off x="146160" y="6346800"/>
            <a:ext cx="1215720" cy="415440"/>
          </a:xfrm>
          <a:prstGeom prst="rect">
            <a:avLst/>
          </a:prstGeom>
          <a:ln w="9360">
            <a:noFill/>
          </a:ln>
        </p:spPr>
      </p:pic>
      <p:pic>
        <p:nvPicPr>
          <p:cNvPr id="367" name="Picture 9"/>
          <p:cNvPicPr/>
          <p:nvPr/>
        </p:nvPicPr>
        <p:blipFill>
          <a:blip r:embed="rId16"/>
          <a:stretch>
            <a:fillRect/>
          </a:stretch>
        </p:blipFill>
        <p:spPr>
          <a:xfrm>
            <a:off x="6600960" y="174600"/>
            <a:ext cx="2260080" cy="155160"/>
          </a:xfrm>
          <a:prstGeom prst="rect">
            <a:avLst/>
          </a:prstGeom>
          <a:ln w="9360">
            <a:noFill/>
          </a:ln>
        </p:spPr>
      </p:pic>
      <p:sp>
        <p:nvSpPr>
          <p:cNvPr id="368" name="PlaceHolder 3"/>
          <p:cNvSpPr>
            <a:spLocks noGrp="1"/>
          </p:cNvSpPr>
          <p:nvPr>
            <p:ph type="title"/>
          </p:nvPr>
        </p:nvSpPr>
        <p:spPr>
          <a:xfrm>
            <a:off x="539640" y="1235880"/>
            <a:ext cx="8229240" cy="710640"/>
          </a:xfrm>
          <a:prstGeom prst="rect">
            <a:avLst/>
          </a:prstGeom>
        </p:spPr>
        <p:txBody>
          <a:bodyPr lIns="90000" tIns="45000" rIns="90000" bIns="45000"/>
          <a:lstStyle/>
          <a:p>
            <a:pPr>
              <a:lnSpc>
                <a:spcPct val="100000"/>
              </a:lnSpc>
            </a:pPr>
            <a:r>
              <a:rPr lang="en-US" sz="2800">
                <a:solidFill>
                  <a:srgbClr val="000000"/>
                </a:solidFill>
                <a:latin typeface="Calibri"/>
              </a:rPr>
              <a:t>Click to edit the title text formatClick to edit Master title style</a:t>
            </a:r>
            <a:endParaRPr/>
          </a:p>
        </p:txBody>
      </p:sp>
      <p:sp>
        <p:nvSpPr>
          <p:cNvPr id="369" name="PlaceHolder 4"/>
          <p:cNvSpPr>
            <a:spLocks noGrp="1"/>
          </p:cNvSpPr>
          <p:nvPr>
            <p:ph type="body"/>
          </p:nvPr>
        </p:nvSpPr>
        <p:spPr>
          <a:xfrm>
            <a:off x="539640" y="1811880"/>
            <a:ext cx="8229240" cy="1616760"/>
          </a:xfrm>
          <a:prstGeom prst="rect">
            <a:avLst/>
          </a:prstGeom>
        </p:spPr>
        <p:txBody>
          <a:bodyPr lIns="90000" tIns="45000" rIns="90000" bIns="45000"/>
          <a:lstStyle/>
          <a:p>
            <a:pPr>
              <a:buSzPct val="25000"/>
              <a:buFont typeface="StarSymbol"/>
              <a:buChar char=""/>
            </a:pPr>
            <a:r>
              <a:rPr lang="en-US" sz="1600">
                <a:solidFill>
                  <a:srgbClr val="000000"/>
                </a:solidFill>
                <a:latin typeface="Calibri"/>
              </a:rPr>
              <a:t>Click to edit the outline text format</a:t>
            </a:r>
            <a:endParaRPr/>
          </a:p>
          <a:p>
            <a:pPr lvl="1">
              <a:buSzPct val="25000"/>
              <a:buFont typeface="StarSymbol"/>
              <a:buChar char=""/>
            </a:pPr>
            <a:r>
              <a:rPr lang="en-US" sz="1600">
                <a:solidFill>
                  <a:srgbClr val="000000"/>
                </a:solidFill>
                <a:latin typeface="Calibri"/>
              </a:rPr>
              <a:t>Second Outline Level</a:t>
            </a:r>
            <a:endParaRPr/>
          </a:p>
          <a:p>
            <a:pPr lvl="2">
              <a:buSzPct val="25000"/>
              <a:buFont typeface="StarSymbol"/>
              <a:buChar char=""/>
            </a:pPr>
            <a:r>
              <a:rPr lang="en-US" sz="1600">
                <a:solidFill>
                  <a:srgbClr val="000000"/>
                </a:solidFill>
                <a:latin typeface="Calibri"/>
              </a:rPr>
              <a:t>Third Outline Level</a:t>
            </a:r>
            <a:endParaRPr/>
          </a:p>
          <a:p>
            <a:pPr lvl="3">
              <a:buSzPct val="25000"/>
              <a:buFont typeface="StarSymbol"/>
              <a:buChar char=""/>
            </a:pPr>
            <a:r>
              <a:rPr lang="en-US" sz="1600">
                <a:solidFill>
                  <a:srgbClr val="000000"/>
                </a:solidFill>
                <a:latin typeface="Calibri"/>
              </a:rPr>
              <a:t>Fourth Outline Level</a:t>
            </a:r>
            <a:endParaRPr/>
          </a:p>
          <a:p>
            <a:pPr lvl="4">
              <a:buSzPct val="25000"/>
              <a:buFont typeface="StarSymbol"/>
              <a:buChar char=""/>
            </a:pPr>
            <a:r>
              <a:rPr lang="en-US" sz="1600">
                <a:solidFill>
                  <a:srgbClr val="000000"/>
                </a:solidFill>
                <a:latin typeface="Calibri"/>
              </a:rPr>
              <a:t>Fifth Outline Level</a:t>
            </a:r>
            <a:endParaRPr/>
          </a:p>
          <a:p>
            <a:pPr lvl="5">
              <a:buSzPct val="25000"/>
              <a:buFont typeface="StarSymbol"/>
              <a:buChar char=""/>
            </a:pPr>
            <a:r>
              <a:rPr lang="en-US" sz="1600">
                <a:solidFill>
                  <a:srgbClr val="000000"/>
                </a:solidFill>
                <a:latin typeface="Calibri"/>
              </a:rPr>
              <a:t>Sixth Outline Level</a:t>
            </a:r>
            <a:endParaRPr/>
          </a:p>
          <a:p>
            <a:pPr>
              <a:lnSpc>
                <a:spcPct val="100000"/>
              </a:lnSpc>
              <a:buFont typeface="Arial"/>
              <a:buChar char="•"/>
            </a:pPr>
            <a:r>
              <a:rPr lang="en-US" sz="1600">
                <a:solidFill>
                  <a:srgbClr val="000000"/>
                </a:solidFill>
                <a:latin typeface="Calibri"/>
              </a:rPr>
              <a:t>Seventh Outline LevelClick to edit Master text styles</a:t>
            </a:r>
            <a:endParaRPr/>
          </a:p>
          <a:p>
            <a:pPr lvl="1">
              <a:lnSpc>
                <a:spcPct val="100000"/>
              </a:lnSpc>
              <a:buFont typeface="Arial"/>
              <a:buChar char="–"/>
            </a:pPr>
            <a:r>
              <a:rPr lang="en-US" sz="1600">
                <a:solidFill>
                  <a:srgbClr val="000000"/>
                </a:solidFill>
                <a:latin typeface="Calibri"/>
              </a:rPr>
              <a:t>Second level</a:t>
            </a:r>
            <a:endParaRPr/>
          </a:p>
          <a:p>
            <a:pPr lvl="2">
              <a:lnSpc>
                <a:spcPct val="100000"/>
              </a:lnSpc>
              <a:buFont typeface="Arial"/>
              <a:buChar char="•"/>
            </a:pPr>
            <a:r>
              <a:rPr lang="en-US" sz="1600">
                <a:solidFill>
                  <a:srgbClr val="000000"/>
                </a:solidFill>
                <a:latin typeface="Calibri"/>
              </a:rPr>
              <a:t>Third level</a:t>
            </a:r>
            <a:endParaRPr/>
          </a:p>
          <a:p>
            <a:pPr lvl="3">
              <a:lnSpc>
                <a:spcPct val="100000"/>
              </a:lnSpc>
              <a:buFont typeface="Arial"/>
              <a:buChar char="–"/>
            </a:pPr>
            <a:r>
              <a:rPr lang="en-US" sz="1600">
                <a:solidFill>
                  <a:srgbClr val="000000"/>
                </a:solidFill>
                <a:latin typeface="Calibri"/>
              </a:rPr>
              <a:t>Fourth level</a:t>
            </a:r>
            <a:endParaRPr/>
          </a:p>
          <a:p>
            <a:pPr lvl="4">
              <a:lnSpc>
                <a:spcPct val="100000"/>
              </a:lnSpc>
              <a:buFont typeface="Arial"/>
              <a:buChar char="»"/>
            </a:pPr>
            <a:r>
              <a:rPr lang="en-US" sz="1600">
                <a:solidFill>
                  <a:srgbClr val="000000"/>
                </a:solidFill>
                <a:latin typeface="Calibri"/>
              </a:rPr>
              <a:t>Fifth level</a:t>
            </a:r>
            <a:endParaRPr/>
          </a:p>
        </p:txBody>
      </p:sp>
    </p:spTree>
  </p:cSld>
  <p:clrMap bg1="lt1" tx1="dk1" bg2="lt2" tx2="dk2" accent1="accent1" accent2="accent2" accent3="accent3" accent4="accent4" accent5="accent5" accent6="accent6" hlink="hlink" folHlink="folHlink"/>
  <p:sldLayoutIdLst>
    <p:sldLayoutId id="2147483766" r:id="rId1"/>
    <p:sldLayoutId id="2147483767" r:id="rId2"/>
    <p:sldLayoutId id="2147483768" r:id="rId3"/>
    <p:sldLayoutId id="2147483769" r:id="rId4"/>
    <p:sldLayoutId id="2147483770" r:id="rId5"/>
    <p:sldLayoutId id="2147483771" r:id="rId6"/>
    <p:sldLayoutId id="2147483772" r:id="rId7"/>
    <p:sldLayoutId id="2147483773" r:id="rId8"/>
    <p:sldLayoutId id="2147483774" r:id="rId9"/>
    <p:sldLayoutId id="2147483775" r:id="rId10"/>
    <p:sldLayoutId id="2147483776" r:id="rId11"/>
    <p:sldLayoutId id="2147483777" r:id="rId12"/>
  </p:sldLayoutIdLst>
  <p:txStyles>
    <p:titleStyle/>
    <p:bodyStyle/>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404" name="Picture 13"/>
          <p:cNvPicPr/>
          <p:nvPr/>
        </p:nvPicPr>
        <p:blipFill>
          <a:blip r:embed="rId14"/>
          <a:stretch>
            <a:fillRect/>
          </a:stretch>
        </p:blipFill>
        <p:spPr>
          <a:xfrm>
            <a:off x="0" y="216000"/>
            <a:ext cx="9143640" cy="1790280"/>
          </a:xfrm>
          <a:prstGeom prst="rect">
            <a:avLst/>
          </a:prstGeom>
          <a:ln>
            <a:noFill/>
          </a:ln>
        </p:spPr>
      </p:pic>
      <p:sp>
        <p:nvSpPr>
          <p:cNvPr id="405" name="CustomShape 1"/>
          <p:cNvSpPr/>
          <p:nvPr/>
        </p:nvSpPr>
        <p:spPr>
          <a:xfrm>
            <a:off x="2637000" y="6509520"/>
            <a:ext cx="4536720" cy="231480"/>
          </a:xfrm>
          <a:prstGeom prst="rect">
            <a:avLst/>
          </a:prstGeom>
          <a:noFill/>
          <a:ln>
            <a:noFill/>
          </a:ln>
        </p:spPr>
        <p:txBody>
          <a:bodyPr lIns="90000" tIns="45000" rIns="90000" bIns="45000"/>
          <a:lstStyle/>
          <a:p>
            <a:pPr algn="ctr">
              <a:lnSpc>
                <a:spcPct val="100000"/>
              </a:lnSpc>
            </a:pPr>
            <a:r>
              <a:rPr lang="en-US" sz="600">
                <a:solidFill>
                  <a:srgbClr val="595959"/>
                </a:solidFill>
                <a:latin typeface="Calibri"/>
              </a:rPr>
              <a:t>Copyright © 2013 Symphony Teleca Corp. All rights reserved.  CONFIDENTIAL AND PROPRIETARY</a:t>
            </a:r>
            <a:endParaRPr/>
          </a:p>
        </p:txBody>
      </p:sp>
      <p:sp>
        <p:nvSpPr>
          <p:cNvPr id="406" name="CustomShape 2"/>
          <p:cNvSpPr/>
          <p:nvPr/>
        </p:nvSpPr>
        <p:spPr>
          <a:xfrm>
            <a:off x="8767800" y="6492960"/>
            <a:ext cx="375840" cy="364680"/>
          </a:xfrm>
          <a:prstGeom prst="rect">
            <a:avLst/>
          </a:prstGeom>
          <a:noFill/>
          <a:ln w="9360">
            <a:noFill/>
          </a:ln>
        </p:spPr>
      </p:sp>
      <p:pic>
        <p:nvPicPr>
          <p:cNvPr id="407" name="Picture 7"/>
          <p:cNvPicPr/>
          <p:nvPr/>
        </p:nvPicPr>
        <p:blipFill>
          <a:blip r:embed="rId15"/>
          <a:stretch>
            <a:fillRect/>
          </a:stretch>
        </p:blipFill>
        <p:spPr>
          <a:xfrm>
            <a:off x="146160" y="6346800"/>
            <a:ext cx="1215720" cy="415440"/>
          </a:xfrm>
          <a:prstGeom prst="rect">
            <a:avLst/>
          </a:prstGeom>
          <a:ln w="9360">
            <a:noFill/>
          </a:ln>
        </p:spPr>
      </p:pic>
      <p:pic>
        <p:nvPicPr>
          <p:cNvPr id="408" name="Picture 9"/>
          <p:cNvPicPr/>
          <p:nvPr/>
        </p:nvPicPr>
        <p:blipFill>
          <a:blip r:embed="rId16"/>
          <a:stretch>
            <a:fillRect/>
          </a:stretch>
        </p:blipFill>
        <p:spPr>
          <a:xfrm>
            <a:off x="6600960" y="174600"/>
            <a:ext cx="2260080" cy="155160"/>
          </a:xfrm>
          <a:prstGeom prst="rect">
            <a:avLst/>
          </a:prstGeom>
          <a:ln w="9360">
            <a:noFill/>
          </a:ln>
        </p:spPr>
      </p:pic>
      <p:sp>
        <p:nvSpPr>
          <p:cNvPr id="409" name="PlaceHolder 3"/>
          <p:cNvSpPr>
            <a:spLocks noGrp="1"/>
          </p:cNvSpPr>
          <p:nvPr>
            <p:ph type="title"/>
          </p:nvPr>
        </p:nvSpPr>
        <p:spPr>
          <a:xfrm>
            <a:off x="539640" y="1235880"/>
            <a:ext cx="8229240" cy="710640"/>
          </a:xfrm>
          <a:prstGeom prst="rect">
            <a:avLst/>
          </a:prstGeom>
        </p:spPr>
        <p:txBody>
          <a:bodyPr lIns="90000" tIns="45000" rIns="90000" bIns="45000"/>
          <a:lstStyle/>
          <a:p>
            <a:pPr>
              <a:lnSpc>
                <a:spcPct val="100000"/>
              </a:lnSpc>
            </a:pPr>
            <a:r>
              <a:rPr lang="en-US" sz="2800">
                <a:solidFill>
                  <a:srgbClr val="000000"/>
                </a:solidFill>
                <a:latin typeface="Calibri"/>
              </a:rPr>
              <a:t>Click to edit the title text formatClick to edit Master title style</a:t>
            </a:r>
            <a:endParaRPr/>
          </a:p>
        </p:txBody>
      </p:sp>
      <p:sp>
        <p:nvSpPr>
          <p:cNvPr id="410" name="PlaceHolder 4"/>
          <p:cNvSpPr>
            <a:spLocks noGrp="1"/>
          </p:cNvSpPr>
          <p:nvPr>
            <p:ph type="body"/>
          </p:nvPr>
        </p:nvSpPr>
        <p:spPr>
          <a:xfrm>
            <a:off x="539640" y="1811880"/>
            <a:ext cx="8229240" cy="1616760"/>
          </a:xfrm>
          <a:prstGeom prst="rect">
            <a:avLst/>
          </a:prstGeom>
        </p:spPr>
        <p:txBody>
          <a:bodyPr lIns="90000" tIns="45000" rIns="90000" bIns="45000"/>
          <a:lstStyle/>
          <a:p>
            <a:pPr>
              <a:buSzPct val="25000"/>
              <a:buFont typeface="StarSymbol"/>
              <a:buChar char=""/>
            </a:pPr>
            <a:r>
              <a:rPr lang="en-US" sz="1600">
                <a:solidFill>
                  <a:srgbClr val="000000"/>
                </a:solidFill>
                <a:latin typeface="Calibri"/>
              </a:rPr>
              <a:t>Click to edit the outline text format</a:t>
            </a:r>
            <a:endParaRPr/>
          </a:p>
          <a:p>
            <a:pPr lvl="1">
              <a:buSzPct val="25000"/>
              <a:buFont typeface="StarSymbol"/>
              <a:buChar char=""/>
            </a:pPr>
            <a:r>
              <a:rPr lang="en-US" sz="1600">
                <a:solidFill>
                  <a:srgbClr val="000000"/>
                </a:solidFill>
                <a:latin typeface="Calibri"/>
              </a:rPr>
              <a:t>Second Outline Level</a:t>
            </a:r>
            <a:endParaRPr/>
          </a:p>
          <a:p>
            <a:pPr lvl="2">
              <a:buSzPct val="25000"/>
              <a:buFont typeface="StarSymbol"/>
              <a:buChar char=""/>
            </a:pPr>
            <a:r>
              <a:rPr lang="en-US" sz="1600">
                <a:solidFill>
                  <a:srgbClr val="000000"/>
                </a:solidFill>
                <a:latin typeface="Calibri"/>
              </a:rPr>
              <a:t>Third Outline Level</a:t>
            </a:r>
            <a:endParaRPr/>
          </a:p>
          <a:p>
            <a:pPr lvl="3">
              <a:buSzPct val="25000"/>
              <a:buFont typeface="StarSymbol"/>
              <a:buChar char=""/>
            </a:pPr>
            <a:r>
              <a:rPr lang="en-US" sz="1600">
                <a:solidFill>
                  <a:srgbClr val="000000"/>
                </a:solidFill>
                <a:latin typeface="Calibri"/>
              </a:rPr>
              <a:t>Fourth Outline Level</a:t>
            </a:r>
            <a:endParaRPr/>
          </a:p>
          <a:p>
            <a:pPr lvl="4">
              <a:buSzPct val="25000"/>
              <a:buFont typeface="StarSymbol"/>
              <a:buChar char=""/>
            </a:pPr>
            <a:r>
              <a:rPr lang="en-US" sz="1600">
                <a:solidFill>
                  <a:srgbClr val="000000"/>
                </a:solidFill>
                <a:latin typeface="Calibri"/>
              </a:rPr>
              <a:t>Fifth Outline Level</a:t>
            </a:r>
            <a:endParaRPr/>
          </a:p>
          <a:p>
            <a:pPr lvl="5">
              <a:buSzPct val="25000"/>
              <a:buFont typeface="StarSymbol"/>
              <a:buChar char=""/>
            </a:pPr>
            <a:r>
              <a:rPr lang="en-US" sz="1600">
                <a:solidFill>
                  <a:srgbClr val="000000"/>
                </a:solidFill>
                <a:latin typeface="Calibri"/>
              </a:rPr>
              <a:t>Sixth Outline Level</a:t>
            </a:r>
            <a:endParaRPr/>
          </a:p>
          <a:p>
            <a:pPr>
              <a:lnSpc>
                <a:spcPct val="100000"/>
              </a:lnSpc>
              <a:buFont typeface="Arial"/>
              <a:buChar char="•"/>
            </a:pPr>
            <a:r>
              <a:rPr lang="en-US" sz="1600">
                <a:solidFill>
                  <a:srgbClr val="000000"/>
                </a:solidFill>
                <a:latin typeface="Calibri"/>
              </a:rPr>
              <a:t>Seventh Outline LevelClick to edit Master text styles</a:t>
            </a:r>
            <a:endParaRPr/>
          </a:p>
          <a:p>
            <a:pPr lvl="1">
              <a:lnSpc>
                <a:spcPct val="100000"/>
              </a:lnSpc>
              <a:buFont typeface="Arial"/>
              <a:buChar char="–"/>
            </a:pPr>
            <a:r>
              <a:rPr lang="en-US" sz="1600">
                <a:solidFill>
                  <a:srgbClr val="000000"/>
                </a:solidFill>
                <a:latin typeface="Calibri"/>
              </a:rPr>
              <a:t>Second level</a:t>
            </a:r>
            <a:endParaRPr/>
          </a:p>
          <a:p>
            <a:pPr lvl="2">
              <a:lnSpc>
                <a:spcPct val="100000"/>
              </a:lnSpc>
              <a:buFont typeface="Arial"/>
              <a:buChar char="•"/>
            </a:pPr>
            <a:r>
              <a:rPr lang="en-US" sz="1600">
                <a:solidFill>
                  <a:srgbClr val="000000"/>
                </a:solidFill>
                <a:latin typeface="Calibri"/>
              </a:rPr>
              <a:t>Third level</a:t>
            </a:r>
            <a:endParaRPr/>
          </a:p>
          <a:p>
            <a:pPr lvl="3">
              <a:lnSpc>
                <a:spcPct val="100000"/>
              </a:lnSpc>
              <a:buFont typeface="Arial"/>
              <a:buChar char="–"/>
            </a:pPr>
            <a:r>
              <a:rPr lang="en-US" sz="1600">
                <a:solidFill>
                  <a:srgbClr val="000000"/>
                </a:solidFill>
                <a:latin typeface="Calibri"/>
              </a:rPr>
              <a:t>Fourth level</a:t>
            </a:r>
            <a:endParaRPr/>
          </a:p>
          <a:p>
            <a:pPr lvl="4">
              <a:lnSpc>
                <a:spcPct val="100000"/>
              </a:lnSpc>
              <a:buFont typeface="Arial"/>
              <a:buChar char="»"/>
            </a:pPr>
            <a:r>
              <a:rPr lang="en-US" sz="1600">
                <a:solidFill>
                  <a:srgbClr val="000000"/>
                </a:solidFill>
                <a:latin typeface="Calibri"/>
              </a:rPr>
              <a:t>Fifth level</a:t>
            </a:r>
            <a:endParaRPr/>
          </a:p>
        </p:txBody>
      </p:sp>
    </p:spTree>
  </p:cSld>
  <p:clrMap bg1="lt1" tx1="dk1" bg2="lt2" tx2="dk2" accent1="accent1" accent2="accent2" accent3="accent3" accent4="accent4" accent5="accent5" accent6="accent6" hlink="hlink" folHlink="folHlink"/>
  <p:sldLayoutIdLst>
    <p:sldLayoutId id="2147483779" r:id="rId1"/>
    <p:sldLayoutId id="2147483780" r:id="rId2"/>
    <p:sldLayoutId id="2147483781" r:id="rId3"/>
    <p:sldLayoutId id="2147483782" r:id="rId4"/>
    <p:sldLayoutId id="2147483783" r:id="rId5"/>
    <p:sldLayoutId id="2147483784" r:id="rId6"/>
    <p:sldLayoutId id="2147483785" r:id="rId7"/>
    <p:sldLayoutId id="2147483786" r:id="rId8"/>
    <p:sldLayoutId id="2147483787" r:id="rId9"/>
    <p:sldLayoutId id="2147483788" r:id="rId10"/>
    <p:sldLayoutId id="2147483789" r:id="rId11"/>
    <p:sldLayoutId id="2147483790" r:id="rId12"/>
  </p:sldLayoutIdLst>
  <p:txStyles>
    <p:titleStyle/>
    <p:bodyStyle/>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445" name="Picture 5"/>
          <p:cNvPicPr/>
          <p:nvPr/>
        </p:nvPicPr>
        <p:blipFill>
          <a:blip r:embed="rId14"/>
          <a:stretch>
            <a:fillRect/>
          </a:stretch>
        </p:blipFill>
        <p:spPr>
          <a:xfrm>
            <a:off x="0" y="0"/>
            <a:ext cx="9143640" cy="6857640"/>
          </a:xfrm>
          <a:prstGeom prst="rect">
            <a:avLst/>
          </a:prstGeom>
          <a:ln w="9360">
            <a:noFill/>
          </a:ln>
        </p:spPr>
      </p:pic>
      <p:sp>
        <p:nvSpPr>
          <p:cNvPr id="446" name="CustomShape 1"/>
          <p:cNvSpPr/>
          <p:nvPr/>
        </p:nvSpPr>
        <p:spPr>
          <a:xfrm>
            <a:off x="3852000" y="1124640"/>
            <a:ext cx="4608000" cy="575640"/>
          </a:xfrm>
          <a:prstGeom prst="rect">
            <a:avLst/>
          </a:prstGeom>
          <a:solidFill>
            <a:srgbClr val="823591"/>
          </a:solidFill>
          <a:ln w="9360">
            <a:noFill/>
          </a:ln>
        </p:spPr>
      </p:sp>
      <p:sp>
        <p:nvSpPr>
          <p:cNvPr id="447" name="PlaceHolder 2"/>
          <p:cNvSpPr>
            <a:spLocks noGrp="1"/>
          </p:cNvSpPr>
          <p:nvPr>
            <p:ph type="title"/>
          </p:nvPr>
        </p:nvSpPr>
        <p:spPr>
          <a:xfrm>
            <a:off x="3996000" y="1196640"/>
            <a:ext cx="4752000" cy="503640"/>
          </a:xfrm>
          <a:prstGeom prst="rect">
            <a:avLst/>
          </a:prstGeom>
        </p:spPr>
        <p:txBody>
          <a:bodyPr lIns="90000" tIns="45000" rIns="90000" bIns="45000"/>
          <a:lstStyle/>
          <a:p>
            <a:pPr>
              <a:lnSpc>
                <a:spcPct val="100000"/>
              </a:lnSpc>
            </a:pPr>
            <a:r>
              <a:rPr lang="en-US" sz="2000" b="1">
                <a:solidFill>
                  <a:srgbClr val="FFFFFF"/>
                </a:solidFill>
                <a:latin typeface="Calibri"/>
              </a:rPr>
              <a:t>Click to edit the title text formatSECTION 1</a:t>
            </a:r>
            <a:endParaRPr/>
          </a:p>
        </p:txBody>
      </p:sp>
      <p:sp>
        <p:nvSpPr>
          <p:cNvPr id="448" name="PlaceHolder 3"/>
          <p:cNvSpPr>
            <a:spLocks noGrp="1"/>
          </p:cNvSpPr>
          <p:nvPr>
            <p:ph type="body"/>
          </p:nvPr>
        </p:nvSpPr>
        <p:spPr>
          <a:xfrm>
            <a:off x="457200" y="1604520"/>
            <a:ext cx="8229240" cy="3977280"/>
          </a:xfrm>
          <a:prstGeom prst="rect">
            <a:avLst/>
          </a:prstGeom>
        </p:spPr>
        <p:txBody>
          <a:bodyPr wrap="none" lIns="0" tIns="0" rIns="0" bIns="0"/>
          <a:lstStyle/>
          <a:p>
            <a:pPr>
              <a:buSzPct val="25000"/>
              <a:buFont typeface="StarSymbol"/>
              <a:buChar char=""/>
            </a:pPr>
            <a:r>
              <a:rPr lang="en-US"/>
              <a:t>Click to edit the outline text format</a:t>
            </a:r>
            <a:endParaRPr/>
          </a:p>
          <a:p>
            <a:pPr lvl="1">
              <a:buSzPct val="25000"/>
              <a:buFont typeface="StarSymbol"/>
              <a:buChar char=""/>
            </a:pPr>
            <a:r>
              <a:rPr lang="en-US"/>
              <a:t>Second Outline Level</a:t>
            </a:r>
            <a:endParaRPr/>
          </a:p>
          <a:p>
            <a:pPr lvl="2">
              <a:buSzPct val="25000"/>
              <a:buFont typeface="StarSymbol"/>
              <a:buChar char=""/>
            </a:pPr>
            <a:r>
              <a:rPr lang="en-US"/>
              <a:t>Third Outline Level</a:t>
            </a:r>
            <a:endParaRPr/>
          </a:p>
          <a:p>
            <a:pPr lvl="3">
              <a:buSzPct val="25000"/>
              <a:buFont typeface="StarSymbol"/>
              <a:buChar char=""/>
            </a:pPr>
            <a:r>
              <a:rPr lang="en-US"/>
              <a:t>Fourth Outline Level</a:t>
            </a:r>
            <a:endParaRPr/>
          </a:p>
          <a:p>
            <a:pPr lvl="4">
              <a:buSzPct val="25000"/>
              <a:buFont typeface="StarSymbol"/>
              <a:buChar char=""/>
            </a:pPr>
            <a:r>
              <a:rPr lang="en-US"/>
              <a:t>Fifth Outline Level</a:t>
            </a:r>
            <a:endParaRPr/>
          </a:p>
          <a:p>
            <a:pPr lvl="5">
              <a:buSzPct val="25000"/>
              <a:buFont typeface="StarSymbol"/>
              <a:buChar char=""/>
            </a:pPr>
            <a:r>
              <a:rPr lang="en-US"/>
              <a:t>Sixth Outline Level</a:t>
            </a:r>
            <a:endParaRPr/>
          </a:p>
          <a:p>
            <a:pPr lvl="6">
              <a:buSzPct val="25000"/>
              <a:buFont typeface="StarSymbol"/>
              <a:buChar char=""/>
            </a:pPr>
            <a:r>
              <a:rPr lang="en-US"/>
              <a:t>Seventh Outline Level</a:t>
            </a:r>
            <a:endParaRPr/>
          </a:p>
        </p:txBody>
      </p:sp>
    </p:spTree>
  </p:cSld>
  <p:clrMap bg1="lt1" tx1="dk1" bg2="lt2" tx2="dk2" accent1="accent1" accent2="accent2" accent3="accent3" accent4="accent4" accent5="accent5" accent6="accent6" hlink="hlink" folHlink="folHlink"/>
  <p:sldLayoutIdLst>
    <p:sldLayoutId id="2147483792" r:id="rId1"/>
    <p:sldLayoutId id="2147483793" r:id="rId2"/>
    <p:sldLayoutId id="2147483794" r:id="rId3"/>
    <p:sldLayoutId id="2147483795" r:id="rId4"/>
    <p:sldLayoutId id="2147483796" r:id="rId5"/>
    <p:sldLayoutId id="2147483797" r:id="rId6"/>
    <p:sldLayoutId id="2147483798" r:id="rId7"/>
    <p:sldLayoutId id="2147483799" r:id="rId8"/>
    <p:sldLayoutId id="2147483800" r:id="rId9"/>
    <p:sldLayoutId id="2147483801" r:id="rId10"/>
    <p:sldLayoutId id="2147483802" r:id="rId11"/>
    <p:sldLayoutId id="2147483803" r:id="rId12"/>
  </p:sldLayoutIdLst>
  <p:txStyles>
    <p:titleStyle/>
    <p:bodyStyle/>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483" name="Picture 13"/>
          <p:cNvPicPr/>
          <p:nvPr/>
        </p:nvPicPr>
        <p:blipFill>
          <a:blip r:embed="rId14"/>
          <a:stretch>
            <a:fillRect/>
          </a:stretch>
        </p:blipFill>
        <p:spPr>
          <a:xfrm>
            <a:off x="0" y="216000"/>
            <a:ext cx="9143640" cy="1790280"/>
          </a:xfrm>
          <a:prstGeom prst="rect">
            <a:avLst/>
          </a:prstGeom>
          <a:ln>
            <a:noFill/>
          </a:ln>
        </p:spPr>
      </p:pic>
      <p:sp>
        <p:nvSpPr>
          <p:cNvPr id="484" name="CustomShape 1"/>
          <p:cNvSpPr/>
          <p:nvPr/>
        </p:nvSpPr>
        <p:spPr>
          <a:xfrm>
            <a:off x="2637000" y="6509520"/>
            <a:ext cx="4536720" cy="231480"/>
          </a:xfrm>
          <a:prstGeom prst="rect">
            <a:avLst/>
          </a:prstGeom>
          <a:noFill/>
          <a:ln>
            <a:noFill/>
          </a:ln>
        </p:spPr>
        <p:txBody>
          <a:bodyPr lIns="90000" tIns="45000" rIns="90000" bIns="45000"/>
          <a:lstStyle/>
          <a:p>
            <a:pPr algn="ctr">
              <a:lnSpc>
                <a:spcPct val="100000"/>
              </a:lnSpc>
            </a:pPr>
            <a:r>
              <a:rPr lang="en-US" sz="600">
                <a:solidFill>
                  <a:srgbClr val="595959"/>
                </a:solidFill>
                <a:latin typeface="Calibri"/>
              </a:rPr>
              <a:t>Copyright © 2013 Symphony Teleca Corp. All rights reserved.  CONFIDENTIAL AND PROPRIETARY</a:t>
            </a:r>
            <a:endParaRPr/>
          </a:p>
        </p:txBody>
      </p:sp>
      <p:sp>
        <p:nvSpPr>
          <p:cNvPr id="485" name="CustomShape 2"/>
          <p:cNvSpPr/>
          <p:nvPr/>
        </p:nvSpPr>
        <p:spPr>
          <a:xfrm>
            <a:off x="8767800" y="6492960"/>
            <a:ext cx="375840" cy="364680"/>
          </a:xfrm>
          <a:prstGeom prst="rect">
            <a:avLst/>
          </a:prstGeom>
          <a:noFill/>
          <a:ln w="9360">
            <a:noFill/>
          </a:ln>
        </p:spPr>
      </p:sp>
      <p:pic>
        <p:nvPicPr>
          <p:cNvPr id="486" name="Picture 7"/>
          <p:cNvPicPr/>
          <p:nvPr/>
        </p:nvPicPr>
        <p:blipFill>
          <a:blip r:embed="rId15"/>
          <a:stretch>
            <a:fillRect/>
          </a:stretch>
        </p:blipFill>
        <p:spPr>
          <a:xfrm>
            <a:off x="146160" y="6346800"/>
            <a:ext cx="1215720" cy="415440"/>
          </a:xfrm>
          <a:prstGeom prst="rect">
            <a:avLst/>
          </a:prstGeom>
          <a:ln w="9360">
            <a:noFill/>
          </a:ln>
        </p:spPr>
      </p:pic>
      <p:pic>
        <p:nvPicPr>
          <p:cNvPr id="487" name="Picture 9"/>
          <p:cNvPicPr/>
          <p:nvPr/>
        </p:nvPicPr>
        <p:blipFill>
          <a:blip r:embed="rId16"/>
          <a:stretch>
            <a:fillRect/>
          </a:stretch>
        </p:blipFill>
        <p:spPr>
          <a:xfrm>
            <a:off x="6600960" y="174600"/>
            <a:ext cx="2260080" cy="155160"/>
          </a:xfrm>
          <a:prstGeom prst="rect">
            <a:avLst/>
          </a:prstGeom>
          <a:ln w="9360">
            <a:noFill/>
          </a:ln>
        </p:spPr>
      </p:pic>
      <p:sp>
        <p:nvSpPr>
          <p:cNvPr id="488" name="PlaceHolder 3"/>
          <p:cNvSpPr>
            <a:spLocks noGrp="1"/>
          </p:cNvSpPr>
          <p:nvPr>
            <p:ph type="title"/>
          </p:nvPr>
        </p:nvSpPr>
        <p:spPr>
          <a:xfrm>
            <a:off x="539640" y="1235880"/>
            <a:ext cx="8229240" cy="710640"/>
          </a:xfrm>
          <a:prstGeom prst="rect">
            <a:avLst/>
          </a:prstGeom>
        </p:spPr>
        <p:txBody>
          <a:bodyPr lIns="90000" tIns="45000" rIns="90000" bIns="45000"/>
          <a:lstStyle/>
          <a:p>
            <a:pPr>
              <a:lnSpc>
                <a:spcPct val="100000"/>
              </a:lnSpc>
            </a:pPr>
            <a:r>
              <a:rPr lang="en-US" sz="2800">
                <a:solidFill>
                  <a:srgbClr val="000000"/>
                </a:solidFill>
                <a:latin typeface="Calibri"/>
              </a:rPr>
              <a:t>Click to edit the title text formatClick to edit Master title style</a:t>
            </a:r>
            <a:endParaRPr/>
          </a:p>
        </p:txBody>
      </p:sp>
      <p:sp>
        <p:nvSpPr>
          <p:cNvPr id="489" name="PlaceHolder 4"/>
          <p:cNvSpPr>
            <a:spLocks noGrp="1"/>
          </p:cNvSpPr>
          <p:nvPr>
            <p:ph type="body"/>
          </p:nvPr>
        </p:nvSpPr>
        <p:spPr>
          <a:xfrm>
            <a:off x="539640" y="1811880"/>
            <a:ext cx="8229240" cy="1616760"/>
          </a:xfrm>
          <a:prstGeom prst="rect">
            <a:avLst/>
          </a:prstGeom>
        </p:spPr>
        <p:txBody>
          <a:bodyPr lIns="90000" tIns="45000" rIns="90000" bIns="45000"/>
          <a:lstStyle/>
          <a:p>
            <a:pPr>
              <a:buSzPct val="25000"/>
              <a:buFont typeface="StarSymbol"/>
              <a:buChar char=""/>
            </a:pPr>
            <a:r>
              <a:rPr lang="en-US" sz="1600">
                <a:solidFill>
                  <a:srgbClr val="000000"/>
                </a:solidFill>
                <a:latin typeface="Calibri"/>
              </a:rPr>
              <a:t>Click to edit the outline text format</a:t>
            </a:r>
            <a:endParaRPr/>
          </a:p>
          <a:p>
            <a:pPr lvl="1">
              <a:buSzPct val="25000"/>
              <a:buFont typeface="StarSymbol"/>
              <a:buChar char=""/>
            </a:pPr>
            <a:r>
              <a:rPr lang="en-US" sz="1600">
                <a:solidFill>
                  <a:srgbClr val="000000"/>
                </a:solidFill>
                <a:latin typeface="Calibri"/>
              </a:rPr>
              <a:t>Second Outline Level</a:t>
            </a:r>
            <a:endParaRPr/>
          </a:p>
          <a:p>
            <a:pPr lvl="2">
              <a:buSzPct val="25000"/>
              <a:buFont typeface="StarSymbol"/>
              <a:buChar char=""/>
            </a:pPr>
            <a:r>
              <a:rPr lang="en-US" sz="1600">
                <a:solidFill>
                  <a:srgbClr val="000000"/>
                </a:solidFill>
                <a:latin typeface="Calibri"/>
              </a:rPr>
              <a:t>Third Outline Level</a:t>
            </a:r>
            <a:endParaRPr/>
          </a:p>
          <a:p>
            <a:pPr lvl="3">
              <a:buSzPct val="25000"/>
              <a:buFont typeface="StarSymbol"/>
              <a:buChar char=""/>
            </a:pPr>
            <a:r>
              <a:rPr lang="en-US" sz="1600">
                <a:solidFill>
                  <a:srgbClr val="000000"/>
                </a:solidFill>
                <a:latin typeface="Calibri"/>
              </a:rPr>
              <a:t>Fourth Outline Level</a:t>
            </a:r>
            <a:endParaRPr/>
          </a:p>
          <a:p>
            <a:pPr lvl="4">
              <a:buSzPct val="25000"/>
              <a:buFont typeface="StarSymbol"/>
              <a:buChar char=""/>
            </a:pPr>
            <a:r>
              <a:rPr lang="en-US" sz="1600">
                <a:solidFill>
                  <a:srgbClr val="000000"/>
                </a:solidFill>
                <a:latin typeface="Calibri"/>
              </a:rPr>
              <a:t>Fifth Outline Level</a:t>
            </a:r>
            <a:endParaRPr/>
          </a:p>
          <a:p>
            <a:pPr lvl="5">
              <a:buSzPct val="25000"/>
              <a:buFont typeface="StarSymbol"/>
              <a:buChar char=""/>
            </a:pPr>
            <a:r>
              <a:rPr lang="en-US" sz="1600">
                <a:solidFill>
                  <a:srgbClr val="000000"/>
                </a:solidFill>
                <a:latin typeface="Calibri"/>
              </a:rPr>
              <a:t>Sixth Outline Level</a:t>
            </a:r>
            <a:endParaRPr/>
          </a:p>
          <a:p>
            <a:pPr>
              <a:lnSpc>
                <a:spcPct val="100000"/>
              </a:lnSpc>
              <a:buFont typeface="Arial"/>
              <a:buChar char="•"/>
            </a:pPr>
            <a:r>
              <a:rPr lang="en-US" sz="1600">
                <a:solidFill>
                  <a:srgbClr val="000000"/>
                </a:solidFill>
                <a:latin typeface="Calibri"/>
              </a:rPr>
              <a:t>Seventh Outline LevelClick to edit Master text styles</a:t>
            </a:r>
            <a:endParaRPr/>
          </a:p>
          <a:p>
            <a:pPr lvl="1">
              <a:lnSpc>
                <a:spcPct val="100000"/>
              </a:lnSpc>
              <a:buFont typeface="Arial"/>
              <a:buChar char="–"/>
            </a:pPr>
            <a:r>
              <a:rPr lang="en-US" sz="1600">
                <a:solidFill>
                  <a:srgbClr val="000000"/>
                </a:solidFill>
                <a:latin typeface="Calibri"/>
              </a:rPr>
              <a:t>Second level</a:t>
            </a:r>
            <a:endParaRPr/>
          </a:p>
          <a:p>
            <a:pPr lvl="2">
              <a:lnSpc>
                <a:spcPct val="100000"/>
              </a:lnSpc>
              <a:buFont typeface="Arial"/>
              <a:buChar char="•"/>
            </a:pPr>
            <a:r>
              <a:rPr lang="en-US" sz="1600">
                <a:solidFill>
                  <a:srgbClr val="000000"/>
                </a:solidFill>
                <a:latin typeface="Calibri"/>
              </a:rPr>
              <a:t>Third level</a:t>
            </a:r>
            <a:endParaRPr/>
          </a:p>
          <a:p>
            <a:pPr lvl="3">
              <a:lnSpc>
                <a:spcPct val="100000"/>
              </a:lnSpc>
              <a:buFont typeface="Arial"/>
              <a:buChar char="–"/>
            </a:pPr>
            <a:r>
              <a:rPr lang="en-US" sz="1600">
                <a:solidFill>
                  <a:srgbClr val="000000"/>
                </a:solidFill>
                <a:latin typeface="Calibri"/>
              </a:rPr>
              <a:t>Fourth level</a:t>
            </a:r>
            <a:endParaRPr/>
          </a:p>
          <a:p>
            <a:pPr lvl="4">
              <a:lnSpc>
                <a:spcPct val="100000"/>
              </a:lnSpc>
              <a:buFont typeface="Arial"/>
              <a:buChar char="»"/>
            </a:pPr>
            <a:r>
              <a:rPr lang="en-US" sz="1600">
                <a:solidFill>
                  <a:srgbClr val="000000"/>
                </a:solidFill>
                <a:latin typeface="Calibri"/>
              </a:rPr>
              <a:t>Fifth level</a:t>
            </a:r>
            <a:endParaRPr/>
          </a:p>
        </p:txBody>
      </p:sp>
    </p:spTree>
  </p:cSld>
  <p:clrMap bg1="lt1" tx1="dk1" bg2="lt2" tx2="dk2" accent1="accent1" accent2="accent2" accent3="accent3" accent4="accent4" accent5="accent5" accent6="accent6" hlink="hlink" folHlink="folHlink"/>
  <p:sldLayoutIdLst>
    <p:sldLayoutId id="2147483805" r:id="rId1"/>
    <p:sldLayoutId id="2147483806" r:id="rId2"/>
    <p:sldLayoutId id="2147483807" r:id="rId3"/>
    <p:sldLayoutId id="2147483808" r:id="rId4"/>
    <p:sldLayoutId id="2147483809" r:id="rId5"/>
    <p:sldLayoutId id="2147483810" r:id="rId6"/>
    <p:sldLayoutId id="2147483811" r:id="rId7"/>
    <p:sldLayoutId id="2147483812" r:id="rId8"/>
    <p:sldLayoutId id="2147483813" r:id="rId9"/>
    <p:sldLayoutId id="2147483814" r:id="rId10"/>
    <p:sldLayoutId id="2147483815" r:id="rId11"/>
    <p:sldLayoutId id="2147483816" r:id="rId12"/>
  </p:sldLayoutIdLst>
  <p:txStyles>
    <p:titleStyle/>
    <p:bodyStyle/>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524" name="Picture 13"/>
          <p:cNvPicPr/>
          <p:nvPr/>
        </p:nvPicPr>
        <p:blipFill>
          <a:blip r:embed="rId14"/>
          <a:stretch>
            <a:fillRect/>
          </a:stretch>
        </p:blipFill>
        <p:spPr>
          <a:xfrm>
            <a:off x="0" y="216000"/>
            <a:ext cx="9143640" cy="1790280"/>
          </a:xfrm>
          <a:prstGeom prst="rect">
            <a:avLst/>
          </a:prstGeom>
          <a:ln>
            <a:noFill/>
          </a:ln>
        </p:spPr>
      </p:pic>
      <p:sp>
        <p:nvSpPr>
          <p:cNvPr id="525" name="CustomShape 1"/>
          <p:cNvSpPr/>
          <p:nvPr/>
        </p:nvSpPr>
        <p:spPr>
          <a:xfrm>
            <a:off x="2637000" y="6509520"/>
            <a:ext cx="4536720" cy="231480"/>
          </a:xfrm>
          <a:prstGeom prst="rect">
            <a:avLst/>
          </a:prstGeom>
          <a:noFill/>
          <a:ln>
            <a:noFill/>
          </a:ln>
        </p:spPr>
        <p:txBody>
          <a:bodyPr lIns="90000" tIns="45000" rIns="90000" bIns="45000"/>
          <a:lstStyle/>
          <a:p>
            <a:pPr algn="ctr">
              <a:lnSpc>
                <a:spcPct val="100000"/>
              </a:lnSpc>
            </a:pPr>
            <a:r>
              <a:rPr lang="en-US" sz="600">
                <a:solidFill>
                  <a:srgbClr val="595959"/>
                </a:solidFill>
                <a:latin typeface="Calibri"/>
              </a:rPr>
              <a:t>Copyright © 2013 Symphony Teleca Corp. All rights reserved.  CONFIDENTIAL AND PROPRIETARY</a:t>
            </a:r>
            <a:endParaRPr/>
          </a:p>
        </p:txBody>
      </p:sp>
      <p:sp>
        <p:nvSpPr>
          <p:cNvPr id="526" name="CustomShape 2"/>
          <p:cNvSpPr/>
          <p:nvPr/>
        </p:nvSpPr>
        <p:spPr>
          <a:xfrm>
            <a:off x="8767800" y="6492960"/>
            <a:ext cx="375840" cy="364680"/>
          </a:xfrm>
          <a:prstGeom prst="rect">
            <a:avLst/>
          </a:prstGeom>
          <a:noFill/>
          <a:ln w="9360">
            <a:noFill/>
          </a:ln>
        </p:spPr>
      </p:sp>
      <p:pic>
        <p:nvPicPr>
          <p:cNvPr id="527" name="Picture 7"/>
          <p:cNvPicPr/>
          <p:nvPr/>
        </p:nvPicPr>
        <p:blipFill>
          <a:blip r:embed="rId15"/>
          <a:stretch>
            <a:fillRect/>
          </a:stretch>
        </p:blipFill>
        <p:spPr>
          <a:xfrm>
            <a:off x="146160" y="6346800"/>
            <a:ext cx="1215720" cy="415440"/>
          </a:xfrm>
          <a:prstGeom prst="rect">
            <a:avLst/>
          </a:prstGeom>
          <a:ln w="9360">
            <a:noFill/>
          </a:ln>
        </p:spPr>
      </p:pic>
      <p:pic>
        <p:nvPicPr>
          <p:cNvPr id="528" name="Picture 9"/>
          <p:cNvPicPr/>
          <p:nvPr/>
        </p:nvPicPr>
        <p:blipFill>
          <a:blip r:embed="rId16"/>
          <a:stretch>
            <a:fillRect/>
          </a:stretch>
        </p:blipFill>
        <p:spPr>
          <a:xfrm>
            <a:off x="6600960" y="174600"/>
            <a:ext cx="2260080" cy="155160"/>
          </a:xfrm>
          <a:prstGeom prst="rect">
            <a:avLst/>
          </a:prstGeom>
          <a:ln w="9360">
            <a:noFill/>
          </a:ln>
        </p:spPr>
      </p:pic>
      <p:sp>
        <p:nvSpPr>
          <p:cNvPr id="529" name="PlaceHolder 3"/>
          <p:cNvSpPr>
            <a:spLocks noGrp="1"/>
          </p:cNvSpPr>
          <p:nvPr>
            <p:ph type="title"/>
          </p:nvPr>
        </p:nvSpPr>
        <p:spPr>
          <a:xfrm>
            <a:off x="539640" y="1235880"/>
            <a:ext cx="8229240" cy="710640"/>
          </a:xfrm>
          <a:prstGeom prst="rect">
            <a:avLst/>
          </a:prstGeom>
        </p:spPr>
        <p:txBody>
          <a:bodyPr lIns="90000" tIns="45000" rIns="90000" bIns="45000"/>
          <a:lstStyle/>
          <a:p>
            <a:pPr>
              <a:lnSpc>
                <a:spcPct val="100000"/>
              </a:lnSpc>
            </a:pPr>
            <a:r>
              <a:rPr lang="en-US" sz="2800">
                <a:solidFill>
                  <a:srgbClr val="000000"/>
                </a:solidFill>
                <a:latin typeface="Calibri"/>
              </a:rPr>
              <a:t>Click to edit the title text formatClick to edit Master title style</a:t>
            </a:r>
            <a:endParaRPr/>
          </a:p>
        </p:txBody>
      </p:sp>
      <p:sp>
        <p:nvSpPr>
          <p:cNvPr id="530" name="PlaceHolder 4"/>
          <p:cNvSpPr>
            <a:spLocks noGrp="1"/>
          </p:cNvSpPr>
          <p:nvPr>
            <p:ph type="body"/>
          </p:nvPr>
        </p:nvSpPr>
        <p:spPr>
          <a:xfrm>
            <a:off x="539640" y="1811880"/>
            <a:ext cx="8229240" cy="1616760"/>
          </a:xfrm>
          <a:prstGeom prst="rect">
            <a:avLst/>
          </a:prstGeom>
        </p:spPr>
        <p:txBody>
          <a:bodyPr lIns="90000" tIns="45000" rIns="90000" bIns="45000"/>
          <a:lstStyle/>
          <a:p>
            <a:pPr>
              <a:buSzPct val="25000"/>
              <a:buFont typeface="StarSymbol"/>
              <a:buChar char=""/>
            </a:pPr>
            <a:r>
              <a:rPr lang="en-US" sz="1600">
                <a:solidFill>
                  <a:srgbClr val="000000"/>
                </a:solidFill>
                <a:latin typeface="Calibri"/>
              </a:rPr>
              <a:t>Click to edit the outline text format</a:t>
            </a:r>
            <a:endParaRPr/>
          </a:p>
          <a:p>
            <a:pPr lvl="1">
              <a:buSzPct val="25000"/>
              <a:buFont typeface="StarSymbol"/>
              <a:buChar char=""/>
            </a:pPr>
            <a:r>
              <a:rPr lang="en-US" sz="1600">
                <a:solidFill>
                  <a:srgbClr val="000000"/>
                </a:solidFill>
                <a:latin typeface="Calibri"/>
              </a:rPr>
              <a:t>Second Outline Level</a:t>
            </a:r>
            <a:endParaRPr/>
          </a:p>
          <a:p>
            <a:pPr lvl="2">
              <a:buSzPct val="25000"/>
              <a:buFont typeface="StarSymbol"/>
              <a:buChar char=""/>
            </a:pPr>
            <a:r>
              <a:rPr lang="en-US" sz="1600">
                <a:solidFill>
                  <a:srgbClr val="000000"/>
                </a:solidFill>
                <a:latin typeface="Calibri"/>
              </a:rPr>
              <a:t>Third Outline Level</a:t>
            </a:r>
            <a:endParaRPr/>
          </a:p>
          <a:p>
            <a:pPr lvl="3">
              <a:buSzPct val="25000"/>
              <a:buFont typeface="StarSymbol"/>
              <a:buChar char=""/>
            </a:pPr>
            <a:r>
              <a:rPr lang="en-US" sz="1600">
                <a:solidFill>
                  <a:srgbClr val="000000"/>
                </a:solidFill>
                <a:latin typeface="Calibri"/>
              </a:rPr>
              <a:t>Fourth Outline Level</a:t>
            </a:r>
            <a:endParaRPr/>
          </a:p>
          <a:p>
            <a:pPr lvl="4">
              <a:buSzPct val="25000"/>
              <a:buFont typeface="StarSymbol"/>
              <a:buChar char=""/>
            </a:pPr>
            <a:r>
              <a:rPr lang="en-US" sz="1600">
                <a:solidFill>
                  <a:srgbClr val="000000"/>
                </a:solidFill>
                <a:latin typeface="Calibri"/>
              </a:rPr>
              <a:t>Fifth Outline Level</a:t>
            </a:r>
            <a:endParaRPr/>
          </a:p>
          <a:p>
            <a:pPr lvl="5">
              <a:buSzPct val="25000"/>
              <a:buFont typeface="StarSymbol"/>
              <a:buChar char=""/>
            </a:pPr>
            <a:r>
              <a:rPr lang="en-US" sz="1600">
                <a:solidFill>
                  <a:srgbClr val="000000"/>
                </a:solidFill>
                <a:latin typeface="Calibri"/>
              </a:rPr>
              <a:t>Sixth Outline Level</a:t>
            </a:r>
            <a:endParaRPr/>
          </a:p>
          <a:p>
            <a:pPr>
              <a:lnSpc>
                <a:spcPct val="100000"/>
              </a:lnSpc>
              <a:buFont typeface="Arial"/>
              <a:buChar char="•"/>
            </a:pPr>
            <a:r>
              <a:rPr lang="en-US" sz="1600">
                <a:solidFill>
                  <a:srgbClr val="000000"/>
                </a:solidFill>
                <a:latin typeface="Calibri"/>
              </a:rPr>
              <a:t>Seventh Outline LevelClick to edit Master text styles</a:t>
            </a:r>
            <a:endParaRPr/>
          </a:p>
          <a:p>
            <a:pPr lvl="1">
              <a:lnSpc>
                <a:spcPct val="100000"/>
              </a:lnSpc>
              <a:buFont typeface="Arial"/>
              <a:buChar char="–"/>
            </a:pPr>
            <a:r>
              <a:rPr lang="en-US" sz="1600">
                <a:solidFill>
                  <a:srgbClr val="000000"/>
                </a:solidFill>
                <a:latin typeface="Calibri"/>
              </a:rPr>
              <a:t>Second level</a:t>
            </a:r>
            <a:endParaRPr/>
          </a:p>
          <a:p>
            <a:pPr lvl="2">
              <a:lnSpc>
                <a:spcPct val="100000"/>
              </a:lnSpc>
              <a:buFont typeface="Arial"/>
              <a:buChar char="•"/>
            </a:pPr>
            <a:r>
              <a:rPr lang="en-US" sz="1600">
                <a:solidFill>
                  <a:srgbClr val="000000"/>
                </a:solidFill>
                <a:latin typeface="Calibri"/>
              </a:rPr>
              <a:t>Third level</a:t>
            </a:r>
            <a:endParaRPr/>
          </a:p>
          <a:p>
            <a:pPr lvl="3">
              <a:lnSpc>
                <a:spcPct val="100000"/>
              </a:lnSpc>
              <a:buFont typeface="Arial"/>
              <a:buChar char="–"/>
            </a:pPr>
            <a:r>
              <a:rPr lang="en-US" sz="1600">
                <a:solidFill>
                  <a:srgbClr val="000000"/>
                </a:solidFill>
                <a:latin typeface="Calibri"/>
              </a:rPr>
              <a:t>Fourth level</a:t>
            </a:r>
            <a:endParaRPr/>
          </a:p>
          <a:p>
            <a:pPr lvl="4">
              <a:lnSpc>
                <a:spcPct val="100000"/>
              </a:lnSpc>
              <a:buFont typeface="Arial"/>
              <a:buChar char="»"/>
            </a:pPr>
            <a:r>
              <a:rPr lang="en-US" sz="1600">
                <a:solidFill>
                  <a:srgbClr val="000000"/>
                </a:solidFill>
                <a:latin typeface="Calibri"/>
              </a:rPr>
              <a:t>Fifth level</a:t>
            </a:r>
            <a:endParaRPr/>
          </a:p>
        </p:txBody>
      </p:sp>
    </p:spTree>
  </p:cSld>
  <p:clrMap bg1="lt1" tx1="dk1" bg2="lt2" tx2="dk2" accent1="accent1" accent2="accent2" accent3="accent3" accent4="accent4" accent5="accent5" accent6="accent6" hlink="hlink" folHlink="folHlink"/>
  <p:sldLayoutIdLst>
    <p:sldLayoutId id="2147483818" r:id="rId1"/>
    <p:sldLayoutId id="2147483819" r:id="rId2"/>
    <p:sldLayoutId id="2147483820" r:id="rId3"/>
    <p:sldLayoutId id="2147483821" r:id="rId4"/>
    <p:sldLayoutId id="2147483822" r:id="rId5"/>
    <p:sldLayoutId id="2147483823" r:id="rId6"/>
    <p:sldLayoutId id="2147483824" r:id="rId7"/>
    <p:sldLayoutId id="2147483825" r:id="rId8"/>
    <p:sldLayoutId id="2147483826" r:id="rId9"/>
    <p:sldLayoutId id="2147483827" r:id="rId10"/>
    <p:sldLayoutId id="2147483828" r:id="rId11"/>
    <p:sldLayoutId id="2147483829" r:id="rId12"/>
  </p:sldLayoutIdLst>
  <p:txStyles>
    <p:titleStyle/>
    <p:bodyStyle/>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565" name="Picture 13"/>
          <p:cNvPicPr/>
          <p:nvPr/>
        </p:nvPicPr>
        <p:blipFill>
          <a:blip r:embed="rId14"/>
          <a:stretch>
            <a:fillRect/>
          </a:stretch>
        </p:blipFill>
        <p:spPr>
          <a:xfrm>
            <a:off x="0" y="216000"/>
            <a:ext cx="9143640" cy="1790280"/>
          </a:xfrm>
          <a:prstGeom prst="rect">
            <a:avLst/>
          </a:prstGeom>
          <a:ln>
            <a:noFill/>
          </a:ln>
        </p:spPr>
      </p:pic>
      <p:sp>
        <p:nvSpPr>
          <p:cNvPr id="566" name="CustomShape 1"/>
          <p:cNvSpPr/>
          <p:nvPr/>
        </p:nvSpPr>
        <p:spPr>
          <a:xfrm>
            <a:off x="2637000" y="6509520"/>
            <a:ext cx="4536720" cy="231480"/>
          </a:xfrm>
          <a:prstGeom prst="rect">
            <a:avLst/>
          </a:prstGeom>
          <a:noFill/>
          <a:ln>
            <a:noFill/>
          </a:ln>
        </p:spPr>
        <p:txBody>
          <a:bodyPr lIns="90000" tIns="45000" rIns="90000" bIns="45000"/>
          <a:lstStyle/>
          <a:p>
            <a:pPr algn="ctr">
              <a:lnSpc>
                <a:spcPct val="100000"/>
              </a:lnSpc>
            </a:pPr>
            <a:r>
              <a:rPr lang="en-US" sz="600">
                <a:solidFill>
                  <a:srgbClr val="595959"/>
                </a:solidFill>
                <a:latin typeface="Calibri"/>
              </a:rPr>
              <a:t>Copyright © 2013 Symphony Teleca Corp. All rights reserved.  CONFIDENTIAL AND PROPRIETARY</a:t>
            </a:r>
            <a:endParaRPr/>
          </a:p>
        </p:txBody>
      </p:sp>
      <p:sp>
        <p:nvSpPr>
          <p:cNvPr id="567" name="CustomShape 2"/>
          <p:cNvSpPr/>
          <p:nvPr/>
        </p:nvSpPr>
        <p:spPr>
          <a:xfrm>
            <a:off x="8767800" y="6492960"/>
            <a:ext cx="375840" cy="364680"/>
          </a:xfrm>
          <a:prstGeom prst="rect">
            <a:avLst/>
          </a:prstGeom>
          <a:noFill/>
          <a:ln w="9360">
            <a:noFill/>
          </a:ln>
        </p:spPr>
      </p:sp>
      <p:pic>
        <p:nvPicPr>
          <p:cNvPr id="568" name="Picture 7"/>
          <p:cNvPicPr/>
          <p:nvPr/>
        </p:nvPicPr>
        <p:blipFill>
          <a:blip r:embed="rId15"/>
          <a:stretch>
            <a:fillRect/>
          </a:stretch>
        </p:blipFill>
        <p:spPr>
          <a:xfrm>
            <a:off x="146160" y="6346800"/>
            <a:ext cx="1215720" cy="415440"/>
          </a:xfrm>
          <a:prstGeom prst="rect">
            <a:avLst/>
          </a:prstGeom>
          <a:ln w="9360">
            <a:noFill/>
          </a:ln>
        </p:spPr>
      </p:pic>
      <p:pic>
        <p:nvPicPr>
          <p:cNvPr id="569" name="Picture 9"/>
          <p:cNvPicPr/>
          <p:nvPr/>
        </p:nvPicPr>
        <p:blipFill>
          <a:blip r:embed="rId16"/>
          <a:stretch>
            <a:fillRect/>
          </a:stretch>
        </p:blipFill>
        <p:spPr>
          <a:xfrm>
            <a:off x="6600960" y="174600"/>
            <a:ext cx="2260080" cy="155160"/>
          </a:xfrm>
          <a:prstGeom prst="rect">
            <a:avLst/>
          </a:prstGeom>
          <a:ln w="9360">
            <a:noFill/>
          </a:ln>
        </p:spPr>
      </p:pic>
      <p:sp>
        <p:nvSpPr>
          <p:cNvPr id="570" name="PlaceHolder 3"/>
          <p:cNvSpPr>
            <a:spLocks noGrp="1"/>
          </p:cNvSpPr>
          <p:nvPr>
            <p:ph type="title"/>
          </p:nvPr>
        </p:nvSpPr>
        <p:spPr>
          <a:xfrm>
            <a:off x="539640" y="1235880"/>
            <a:ext cx="8229240" cy="710640"/>
          </a:xfrm>
          <a:prstGeom prst="rect">
            <a:avLst/>
          </a:prstGeom>
        </p:spPr>
        <p:txBody>
          <a:bodyPr lIns="90000" tIns="45000" rIns="90000" bIns="45000"/>
          <a:lstStyle/>
          <a:p>
            <a:pPr>
              <a:lnSpc>
                <a:spcPct val="100000"/>
              </a:lnSpc>
            </a:pPr>
            <a:r>
              <a:rPr lang="en-US" sz="2800">
                <a:solidFill>
                  <a:srgbClr val="000000"/>
                </a:solidFill>
                <a:latin typeface="Calibri"/>
              </a:rPr>
              <a:t>Click to edit the title text formatClick to edit Master title style</a:t>
            </a:r>
            <a:endParaRPr/>
          </a:p>
        </p:txBody>
      </p:sp>
      <p:sp>
        <p:nvSpPr>
          <p:cNvPr id="571" name="PlaceHolder 4"/>
          <p:cNvSpPr>
            <a:spLocks noGrp="1"/>
          </p:cNvSpPr>
          <p:nvPr>
            <p:ph type="body"/>
          </p:nvPr>
        </p:nvSpPr>
        <p:spPr>
          <a:xfrm>
            <a:off x="539640" y="1811880"/>
            <a:ext cx="8229240" cy="1616760"/>
          </a:xfrm>
          <a:prstGeom prst="rect">
            <a:avLst/>
          </a:prstGeom>
        </p:spPr>
        <p:txBody>
          <a:bodyPr lIns="90000" tIns="45000" rIns="90000" bIns="45000"/>
          <a:lstStyle/>
          <a:p>
            <a:pPr>
              <a:buSzPct val="25000"/>
              <a:buFont typeface="StarSymbol"/>
              <a:buChar char=""/>
            </a:pPr>
            <a:r>
              <a:rPr lang="en-US" sz="1600">
                <a:solidFill>
                  <a:srgbClr val="000000"/>
                </a:solidFill>
                <a:latin typeface="Calibri"/>
              </a:rPr>
              <a:t>Click to edit the outline text format</a:t>
            </a:r>
            <a:endParaRPr/>
          </a:p>
          <a:p>
            <a:pPr lvl="1">
              <a:buSzPct val="25000"/>
              <a:buFont typeface="StarSymbol"/>
              <a:buChar char=""/>
            </a:pPr>
            <a:r>
              <a:rPr lang="en-US" sz="1600">
                <a:solidFill>
                  <a:srgbClr val="000000"/>
                </a:solidFill>
                <a:latin typeface="Calibri"/>
              </a:rPr>
              <a:t>Second Outline Level</a:t>
            </a:r>
            <a:endParaRPr/>
          </a:p>
          <a:p>
            <a:pPr lvl="2">
              <a:buSzPct val="25000"/>
              <a:buFont typeface="StarSymbol"/>
              <a:buChar char=""/>
            </a:pPr>
            <a:r>
              <a:rPr lang="en-US" sz="1600">
                <a:solidFill>
                  <a:srgbClr val="000000"/>
                </a:solidFill>
                <a:latin typeface="Calibri"/>
              </a:rPr>
              <a:t>Third Outline Level</a:t>
            </a:r>
            <a:endParaRPr/>
          </a:p>
          <a:p>
            <a:pPr lvl="3">
              <a:buSzPct val="25000"/>
              <a:buFont typeface="StarSymbol"/>
              <a:buChar char=""/>
            </a:pPr>
            <a:r>
              <a:rPr lang="en-US" sz="1600">
                <a:solidFill>
                  <a:srgbClr val="000000"/>
                </a:solidFill>
                <a:latin typeface="Calibri"/>
              </a:rPr>
              <a:t>Fourth Outline Level</a:t>
            </a:r>
            <a:endParaRPr/>
          </a:p>
          <a:p>
            <a:pPr lvl="4">
              <a:buSzPct val="25000"/>
              <a:buFont typeface="StarSymbol"/>
              <a:buChar char=""/>
            </a:pPr>
            <a:r>
              <a:rPr lang="en-US" sz="1600">
                <a:solidFill>
                  <a:srgbClr val="000000"/>
                </a:solidFill>
                <a:latin typeface="Calibri"/>
              </a:rPr>
              <a:t>Fifth Outline Level</a:t>
            </a:r>
            <a:endParaRPr/>
          </a:p>
          <a:p>
            <a:pPr lvl="5">
              <a:buSzPct val="25000"/>
              <a:buFont typeface="StarSymbol"/>
              <a:buChar char=""/>
            </a:pPr>
            <a:r>
              <a:rPr lang="en-US" sz="1600">
                <a:solidFill>
                  <a:srgbClr val="000000"/>
                </a:solidFill>
                <a:latin typeface="Calibri"/>
              </a:rPr>
              <a:t>Sixth Outline Level</a:t>
            </a:r>
            <a:endParaRPr/>
          </a:p>
          <a:p>
            <a:pPr>
              <a:lnSpc>
                <a:spcPct val="100000"/>
              </a:lnSpc>
              <a:buFont typeface="Arial"/>
              <a:buChar char="•"/>
            </a:pPr>
            <a:r>
              <a:rPr lang="en-US" sz="1600">
                <a:solidFill>
                  <a:srgbClr val="000000"/>
                </a:solidFill>
                <a:latin typeface="Calibri"/>
              </a:rPr>
              <a:t>Seventh Outline LevelClick to edit Master text styles</a:t>
            </a:r>
            <a:endParaRPr/>
          </a:p>
          <a:p>
            <a:pPr lvl="1">
              <a:lnSpc>
                <a:spcPct val="100000"/>
              </a:lnSpc>
              <a:buFont typeface="Arial"/>
              <a:buChar char="–"/>
            </a:pPr>
            <a:r>
              <a:rPr lang="en-US" sz="1600">
                <a:solidFill>
                  <a:srgbClr val="000000"/>
                </a:solidFill>
                <a:latin typeface="Calibri"/>
              </a:rPr>
              <a:t>Second level</a:t>
            </a:r>
            <a:endParaRPr/>
          </a:p>
          <a:p>
            <a:pPr lvl="2">
              <a:lnSpc>
                <a:spcPct val="100000"/>
              </a:lnSpc>
              <a:buFont typeface="Arial"/>
              <a:buChar char="•"/>
            </a:pPr>
            <a:r>
              <a:rPr lang="en-US" sz="1600">
                <a:solidFill>
                  <a:srgbClr val="000000"/>
                </a:solidFill>
                <a:latin typeface="Calibri"/>
              </a:rPr>
              <a:t>Third level</a:t>
            </a:r>
            <a:endParaRPr/>
          </a:p>
          <a:p>
            <a:pPr lvl="3">
              <a:lnSpc>
                <a:spcPct val="100000"/>
              </a:lnSpc>
              <a:buFont typeface="Arial"/>
              <a:buChar char="–"/>
            </a:pPr>
            <a:r>
              <a:rPr lang="en-US" sz="1600">
                <a:solidFill>
                  <a:srgbClr val="000000"/>
                </a:solidFill>
                <a:latin typeface="Calibri"/>
              </a:rPr>
              <a:t>Fourth level</a:t>
            </a:r>
            <a:endParaRPr/>
          </a:p>
          <a:p>
            <a:pPr lvl="4">
              <a:lnSpc>
                <a:spcPct val="100000"/>
              </a:lnSpc>
              <a:buFont typeface="Arial"/>
              <a:buChar char="»"/>
            </a:pPr>
            <a:r>
              <a:rPr lang="en-US" sz="1600">
                <a:solidFill>
                  <a:srgbClr val="000000"/>
                </a:solidFill>
                <a:latin typeface="Calibri"/>
              </a:rPr>
              <a:t>Fifth level</a:t>
            </a:r>
            <a:endParaRPr/>
          </a:p>
        </p:txBody>
      </p:sp>
    </p:spTree>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Lst>
  <p:txStyles>
    <p:titleStyle/>
    <p:bodyStyle/>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606" name="Picture 13"/>
          <p:cNvPicPr/>
          <p:nvPr/>
        </p:nvPicPr>
        <p:blipFill>
          <a:blip r:embed="rId14"/>
          <a:stretch>
            <a:fillRect/>
          </a:stretch>
        </p:blipFill>
        <p:spPr>
          <a:xfrm>
            <a:off x="0" y="216000"/>
            <a:ext cx="9143640" cy="1790280"/>
          </a:xfrm>
          <a:prstGeom prst="rect">
            <a:avLst/>
          </a:prstGeom>
          <a:ln>
            <a:noFill/>
          </a:ln>
        </p:spPr>
      </p:pic>
      <p:sp>
        <p:nvSpPr>
          <p:cNvPr id="607" name="CustomShape 1"/>
          <p:cNvSpPr/>
          <p:nvPr/>
        </p:nvSpPr>
        <p:spPr>
          <a:xfrm>
            <a:off x="2637000" y="6509520"/>
            <a:ext cx="4536720" cy="231480"/>
          </a:xfrm>
          <a:prstGeom prst="rect">
            <a:avLst/>
          </a:prstGeom>
          <a:noFill/>
          <a:ln>
            <a:noFill/>
          </a:ln>
        </p:spPr>
        <p:txBody>
          <a:bodyPr lIns="90000" tIns="45000" rIns="90000" bIns="45000"/>
          <a:lstStyle/>
          <a:p>
            <a:pPr algn="ctr">
              <a:lnSpc>
                <a:spcPct val="100000"/>
              </a:lnSpc>
            </a:pPr>
            <a:r>
              <a:rPr lang="en-US" sz="600">
                <a:solidFill>
                  <a:srgbClr val="595959"/>
                </a:solidFill>
                <a:latin typeface="Calibri"/>
              </a:rPr>
              <a:t>Copyright © 2013 Symphony Teleca Corp. All rights reserved.  CONFIDENTIAL AND PROPRIETARY</a:t>
            </a:r>
            <a:endParaRPr/>
          </a:p>
        </p:txBody>
      </p:sp>
      <p:sp>
        <p:nvSpPr>
          <p:cNvPr id="608" name="CustomShape 2"/>
          <p:cNvSpPr/>
          <p:nvPr/>
        </p:nvSpPr>
        <p:spPr>
          <a:xfrm>
            <a:off x="8767800" y="6492960"/>
            <a:ext cx="375840" cy="364680"/>
          </a:xfrm>
          <a:prstGeom prst="rect">
            <a:avLst/>
          </a:prstGeom>
          <a:noFill/>
          <a:ln w="9360">
            <a:noFill/>
          </a:ln>
        </p:spPr>
      </p:sp>
      <p:pic>
        <p:nvPicPr>
          <p:cNvPr id="609" name="Picture 7"/>
          <p:cNvPicPr/>
          <p:nvPr/>
        </p:nvPicPr>
        <p:blipFill>
          <a:blip r:embed="rId15"/>
          <a:stretch>
            <a:fillRect/>
          </a:stretch>
        </p:blipFill>
        <p:spPr>
          <a:xfrm>
            <a:off x="146160" y="6346800"/>
            <a:ext cx="1215720" cy="415440"/>
          </a:xfrm>
          <a:prstGeom prst="rect">
            <a:avLst/>
          </a:prstGeom>
          <a:ln w="9360">
            <a:noFill/>
          </a:ln>
        </p:spPr>
      </p:pic>
      <p:pic>
        <p:nvPicPr>
          <p:cNvPr id="610" name="Picture 9"/>
          <p:cNvPicPr/>
          <p:nvPr/>
        </p:nvPicPr>
        <p:blipFill>
          <a:blip r:embed="rId16"/>
          <a:stretch>
            <a:fillRect/>
          </a:stretch>
        </p:blipFill>
        <p:spPr>
          <a:xfrm>
            <a:off x="6600960" y="174600"/>
            <a:ext cx="2260080" cy="155160"/>
          </a:xfrm>
          <a:prstGeom prst="rect">
            <a:avLst/>
          </a:prstGeom>
          <a:ln w="9360">
            <a:noFill/>
          </a:ln>
        </p:spPr>
      </p:pic>
      <p:sp>
        <p:nvSpPr>
          <p:cNvPr id="611" name="PlaceHolder 3"/>
          <p:cNvSpPr>
            <a:spLocks noGrp="1"/>
          </p:cNvSpPr>
          <p:nvPr>
            <p:ph type="title"/>
          </p:nvPr>
        </p:nvSpPr>
        <p:spPr>
          <a:xfrm>
            <a:off x="539640" y="1235880"/>
            <a:ext cx="8229240" cy="710640"/>
          </a:xfrm>
          <a:prstGeom prst="rect">
            <a:avLst/>
          </a:prstGeom>
        </p:spPr>
        <p:txBody>
          <a:bodyPr lIns="90000" tIns="45000" rIns="90000" bIns="45000"/>
          <a:lstStyle/>
          <a:p>
            <a:pPr>
              <a:lnSpc>
                <a:spcPct val="100000"/>
              </a:lnSpc>
            </a:pPr>
            <a:r>
              <a:rPr lang="en-US" sz="2800">
                <a:solidFill>
                  <a:srgbClr val="000000"/>
                </a:solidFill>
                <a:latin typeface="Calibri"/>
              </a:rPr>
              <a:t>Click to edit the title text formatClick to edit Master title style</a:t>
            </a:r>
            <a:endParaRPr/>
          </a:p>
        </p:txBody>
      </p:sp>
      <p:sp>
        <p:nvSpPr>
          <p:cNvPr id="612" name="PlaceHolder 4"/>
          <p:cNvSpPr>
            <a:spLocks noGrp="1"/>
          </p:cNvSpPr>
          <p:nvPr>
            <p:ph type="body"/>
          </p:nvPr>
        </p:nvSpPr>
        <p:spPr>
          <a:xfrm>
            <a:off x="539640" y="1811880"/>
            <a:ext cx="8229240" cy="1616760"/>
          </a:xfrm>
          <a:prstGeom prst="rect">
            <a:avLst/>
          </a:prstGeom>
        </p:spPr>
        <p:txBody>
          <a:bodyPr lIns="90000" tIns="45000" rIns="90000" bIns="45000"/>
          <a:lstStyle/>
          <a:p>
            <a:pPr>
              <a:buSzPct val="25000"/>
              <a:buFont typeface="StarSymbol"/>
              <a:buChar char=""/>
            </a:pPr>
            <a:r>
              <a:rPr lang="en-US" sz="1600">
                <a:solidFill>
                  <a:srgbClr val="000000"/>
                </a:solidFill>
                <a:latin typeface="Calibri"/>
              </a:rPr>
              <a:t>Click to edit the outline text format</a:t>
            </a:r>
            <a:endParaRPr/>
          </a:p>
          <a:p>
            <a:pPr lvl="1">
              <a:buSzPct val="25000"/>
              <a:buFont typeface="StarSymbol"/>
              <a:buChar char=""/>
            </a:pPr>
            <a:r>
              <a:rPr lang="en-US" sz="1600">
                <a:solidFill>
                  <a:srgbClr val="000000"/>
                </a:solidFill>
                <a:latin typeface="Calibri"/>
              </a:rPr>
              <a:t>Second Outline Level</a:t>
            </a:r>
            <a:endParaRPr/>
          </a:p>
          <a:p>
            <a:pPr lvl="2">
              <a:buSzPct val="25000"/>
              <a:buFont typeface="StarSymbol"/>
              <a:buChar char=""/>
            </a:pPr>
            <a:r>
              <a:rPr lang="en-US" sz="1600">
                <a:solidFill>
                  <a:srgbClr val="000000"/>
                </a:solidFill>
                <a:latin typeface="Calibri"/>
              </a:rPr>
              <a:t>Third Outline Level</a:t>
            </a:r>
            <a:endParaRPr/>
          </a:p>
          <a:p>
            <a:pPr lvl="3">
              <a:buSzPct val="25000"/>
              <a:buFont typeface="StarSymbol"/>
              <a:buChar char=""/>
            </a:pPr>
            <a:r>
              <a:rPr lang="en-US" sz="1600">
                <a:solidFill>
                  <a:srgbClr val="000000"/>
                </a:solidFill>
                <a:latin typeface="Calibri"/>
              </a:rPr>
              <a:t>Fourth Outline Level</a:t>
            </a:r>
            <a:endParaRPr/>
          </a:p>
          <a:p>
            <a:pPr lvl="4">
              <a:buSzPct val="25000"/>
              <a:buFont typeface="StarSymbol"/>
              <a:buChar char=""/>
            </a:pPr>
            <a:r>
              <a:rPr lang="en-US" sz="1600">
                <a:solidFill>
                  <a:srgbClr val="000000"/>
                </a:solidFill>
                <a:latin typeface="Calibri"/>
              </a:rPr>
              <a:t>Fifth Outline Level</a:t>
            </a:r>
            <a:endParaRPr/>
          </a:p>
          <a:p>
            <a:pPr lvl="5">
              <a:buSzPct val="25000"/>
              <a:buFont typeface="StarSymbol"/>
              <a:buChar char=""/>
            </a:pPr>
            <a:r>
              <a:rPr lang="en-US" sz="1600">
                <a:solidFill>
                  <a:srgbClr val="000000"/>
                </a:solidFill>
                <a:latin typeface="Calibri"/>
              </a:rPr>
              <a:t>Sixth Outline Level</a:t>
            </a:r>
            <a:endParaRPr/>
          </a:p>
          <a:p>
            <a:pPr>
              <a:lnSpc>
                <a:spcPct val="100000"/>
              </a:lnSpc>
              <a:buFont typeface="Arial"/>
              <a:buChar char="•"/>
            </a:pPr>
            <a:r>
              <a:rPr lang="en-US" sz="1600">
                <a:solidFill>
                  <a:srgbClr val="000000"/>
                </a:solidFill>
                <a:latin typeface="Calibri"/>
              </a:rPr>
              <a:t>Seventh Outline LevelClick to edit Master text styles</a:t>
            </a:r>
            <a:endParaRPr/>
          </a:p>
          <a:p>
            <a:pPr lvl="1">
              <a:lnSpc>
                <a:spcPct val="100000"/>
              </a:lnSpc>
              <a:buFont typeface="Arial"/>
              <a:buChar char="–"/>
            </a:pPr>
            <a:r>
              <a:rPr lang="en-US" sz="1600">
                <a:solidFill>
                  <a:srgbClr val="000000"/>
                </a:solidFill>
                <a:latin typeface="Calibri"/>
              </a:rPr>
              <a:t>Second level</a:t>
            </a:r>
            <a:endParaRPr/>
          </a:p>
          <a:p>
            <a:pPr lvl="2">
              <a:lnSpc>
                <a:spcPct val="100000"/>
              </a:lnSpc>
              <a:buFont typeface="Arial"/>
              <a:buChar char="•"/>
            </a:pPr>
            <a:r>
              <a:rPr lang="en-US" sz="1600">
                <a:solidFill>
                  <a:srgbClr val="000000"/>
                </a:solidFill>
                <a:latin typeface="Calibri"/>
              </a:rPr>
              <a:t>Third level</a:t>
            </a:r>
            <a:endParaRPr/>
          </a:p>
          <a:p>
            <a:pPr lvl="3">
              <a:lnSpc>
                <a:spcPct val="100000"/>
              </a:lnSpc>
              <a:buFont typeface="Arial"/>
              <a:buChar char="–"/>
            </a:pPr>
            <a:r>
              <a:rPr lang="en-US" sz="1600">
                <a:solidFill>
                  <a:srgbClr val="000000"/>
                </a:solidFill>
                <a:latin typeface="Calibri"/>
              </a:rPr>
              <a:t>Fourth level</a:t>
            </a:r>
            <a:endParaRPr/>
          </a:p>
          <a:p>
            <a:pPr lvl="4">
              <a:lnSpc>
                <a:spcPct val="100000"/>
              </a:lnSpc>
              <a:buFont typeface="Arial"/>
              <a:buChar char="»"/>
            </a:pPr>
            <a:r>
              <a:rPr lang="en-US" sz="1600">
                <a:solidFill>
                  <a:srgbClr val="000000"/>
                </a:solidFill>
                <a:latin typeface="Calibri"/>
              </a:rPr>
              <a:t>Fifth level</a:t>
            </a:r>
            <a:endParaRPr/>
          </a:p>
        </p:txBody>
      </p:sp>
    </p:spTree>
  </p:cSld>
  <p:clrMap bg1="lt1" tx1="dk1" bg2="lt2" tx2="dk2" accent1="accent1" accent2="accent2" accent3="accent3" accent4="accent4" accent5="accent5" accent6="accent6" hlink="hlink" folHlink="folHlink"/>
  <p:sldLayoutIdLst>
    <p:sldLayoutId id="2147483844" r:id="rId1"/>
    <p:sldLayoutId id="2147483845" r:id="rId2"/>
    <p:sldLayoutId id="2147483846" r:id="rId3"/>
    <p:sldLayoutId id="2147483847" r:id="rId4"/>
    <p:sldLayoutId id="2147483848" r:id="rId5"/>
    <p:sldLayoutId id="2147483849" r:id="rId6"/>
    <p:sldLayoutId id="2147483850" r:id="rId7"/>
    <p:sldLayoutId id="2147483851" r:id="rId8"/>
    <p:sldLayoutId id="2147483852" r:id="rId9"/>
    <p:sldLayoutId id="2147483853" r:id="rId10"/>
    <p:sldLayoutId id="2147483854" r:id="rId11"/>
    <p:sldLayoutId id="2147483855" r:id="rId12"/>
  </p:sldLayoutIdLst>
  <p:txStyles>
    <p:titleStyle/>
    <p:bodyStyle/>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647" name="Picture 13"/>
          <p:cNvPicPr/>
          <p:nvPr/>
        </p:nvPicPr>
        <p:blipFill>
          <a:blip r:embed="rId14"/>
          <a:stretch>
            <a:fillRect/>
          </a:stretch>
        </p:blipFill>
        <p:spPr>
          <a:xfrm>
            <a:off x="0" y="216000"/>
            <a:ext cx="9143640" cy="1790280"/>
          </a:xfrm>
          <a:prstGeom prst="rect">
            <a:avLst/>
          </a:prstGeom>
          <a:ln>
            <a:noFill/>
          </a:ln>
        </p:spPr>
      </p:pic>
      <p:sp>
        <p:nvSpPr>
          <p:cNvPr id="648" name="CustomShape 1"/>
          <p:cNvSpPr/>
          <p:nvPr/>
        </p:nvSpPr>
        <p:spPr>
          <a:xfrm>
            <a:off x="2637000" y="6509520"/>
            <a:ext cx="4536720" cy="231480"/>
          </a:xfrm>
          <a:prstGeom prst="rect">
            <a:avLst/>
          </a:prstGeom>
          <a:noFill/>
          <a:ln>
            <a:noFill/>
          </a:ln>
        </p:spPr>
        <p:txBody>
          <a:bodyPr lIns="90000" tIns="45000" rIns="90000" bIns="45000"/>
          <a:lstStyle/>
          <a:p>
            <a:pPr algn="ctr">
              <a:lnSpc>
                <a:spcPct val="100000"/>
              </a:lnSpc>
            </a:pPr>
            <a:r>
              <a:rPr lang="en-US" sz="600">
                <a:solidFill>
                  <a:srgbClr val="595959"/>
                </a:solidFill>
                <a:latin typeface="Calibri"/>
              </a:rPr>
              <a:t>Copyright © 2013 Symphony Teleca Corp. All rights reserved.  CONFIDENTIAL AND PROPRIETARY</a:t>
            </a:r>
            <a:endParaRPr/>
          </a:p>
        </p:txBody>
      </p:sp>
      <p:sp>
        <p:nvSpPr>
          <p:cNvPr id="649" name="CustomShape 2"/>
          <p:cNvSpPr/>
          <p:nvPr/>
        </p:nvSpPr>
        <p:spPr>
          <a:xfrm>
            <a:off x="8767800" y="6492960"/>
            <a:ext cx="375840" cy="364680"/>
          </a:xfrm>
          <a:prstGeom prst="rect">
            <a:avLst/>
          </a:prstGeom>
          <a:noFill/>
          <a:ln w="9360">
            <a:noFill/>
          </a:ln>
        </p:spPr>
      </p:sp>
      <p:pic>
        <p:nvPicPr>
          <p:cNvPr id="650" name="Picture 7"/>
          <p:cNvPicPr/>
          <p:nvPr/>
        </p:nvPicPr>
        <p:blipFill>
          <a:blip r:embed="rId15"/>
          <a:stretch>
            <a:fillRect/>
          </a:stretch>
        </p:blipFill>
        <p:spPr>
          <a:xfrm>
            <a:off x="146160" y="6346800"/>
            <a:ext cx="1215720" cy="415440"/>
          </a:xfrm>
          <a:prstGeom prst="rect">
            <a:avLst/>
          </a:prstGeom>
          <a:ln w="9360">
            <a:noFill/>
          </a:ln>
        </p:spPr>
      </p:pic>
      <p:pic>
        <p:nvPicPr>
          <p:cNvPr id="651" name="Picture 9"/>
          <p:cNvPicPr/>
          <p:nvPr/>
        </p:nvPicPr>
        <p:blipFill>
          <a:blip r:embed="rId16"/>
          <a:stretch>
            <a:fillRect/>
          </a:stretch>
        </p:blipFill>
        <p:spPr>
          <a:xfrm>
            <a:off x="6600960" y="174600"/>
            <a:ext cx="2260080" cy="155160"/>
          </a:xfrm>
          <a:prstGeom prst="rect">
            <a:avLst/>
          </a:prstGeom>
          <a:ln w="9360">
            <a:noFill/>
          </a:ln>
        </p:spPr>
      </p:pic>
      <p:sp>
        <p:nvSpPr>
          <p:cNvPr id="652" name="PlaceHolder 3"/>
          <p:cNvSpPr>
            <a:spLocks noGrp="1"/>
          </p:cNvSpPr>
          <p:nvPr>
            <p:ph type="title"/>
          </p:nvPr>
        </p:nvSpPr>
        <p:spPr>
          <a:xfrm>
            <a:off x="539640" y="1235880"/>
            <a:ext cx="8229240" cy="710640"/>
          </a:xfrm>
          <a:prstGeom prst="rect">
            <a:avLst/>
          </a:prstGeom>
        </p:spPr>
        <p:txBody>
          <a:bodyPr lIns="90000" tIns="45000" rIns="90000" bIns="45000"/>
          <a:lstStyle/>
          <a:p>
            <a:pPr>
              <a:lnSpc>
                <a:spcPct val="100000"/>
              </a:lnSpc>
            </a:pPr>
            <a:r>
              <a:rPr lang="en-US" sz="2800">
                <a:solidFill>
                  <a:srgbClr val="000000"/>
                </a:solidFill>
                <a:latin typeface="Calibri"/>
              </a:rPr>
              <a:t>Click to edit the title text formatClick to edit Master title style</a:t>
            </a:r>
            <a:endParaRPr/>
          </a:p>
        </p:txBody>
      </p:sp>
      <p:sp>
        <p:nvSpPr>
          <p:cNvPr id="653" name="PlaceHolder 4"/>
          <p:cNvSpPr>
            <a:spLocks noGrp="1"/>
          </p:cNvSpPr>
          <p:nvPr>
            <p:ph type="body"/>
          </p:nvPr>
        </p:nvSpPr>
        <p:spPr>
          <a:xfrm>
            <a:off x="539640" y="1811880"/>
            <a:ext cx="8229240" cy="1616760"/>
          </a:xfrm>
          <a:prstGeom prst="rect">
            <a:avLst/>
          </a:prstGeom>
        </p:spPr>
        <p:txBody>
          <a:bodyPr lIns="90000" tIns="45000" rIns="90000" bIns="45000"/>
          <a:lstStyle/>
          <a:p>
            <a:pPr>
              <a:buSzPct val="25000"/>
              <a:buFont typeface="StarSymbol"/>
              <a:buChar char=""/>
            </a:pPr>
            <a:r>
              <a:rPr lang="en-US" sz="1600">
                <a:solidFill>
                  <a:srgbClr val="000000"/>
                </a:solidFill>
                <a:latin typeface="Calibri"/>
              </a:rPr>
              <a:t>Click to edit the outline text format</a:t>
            </a:r>
            <a:endParaRPr/>
          </a:p>
          <a:p>
            <a:pPr lvl="1">
              <a:buSzPct val="25000"/>
              <a:buFont typeface="StarSymbol"/>
              <a:buChar char=""/>
            </a:pPr>
            <a:r>
              <a:rPr lang="en-US" sz="1600">
                <a:solidFill>
                  <a:srgbClr val="000000"/>
                </a:solidFill>
                <a:latin typeface="Calibri"/>
              </a:rPr>
              <a:t>Second Outline Level</a:t>
            </a:r>
            <a:endParaRPr/>
          </a:p>
          <a:p>
            <a:pPr lvl="2">
              <a:buSzPct val="25000"/>
              <a:buFont typeface="StarSymbol"/>
              <a:buChar char=""/>
            </a:pPr>
            <a:r>
              <a:rPr lang="en-US" sz="1600">
                <a:solidFill>
                  <a:srgbClr val="000000"/>
                </a:solidFill>
                <a:latin typeface="Calibri"/>
              </a:rPr>
              <a:t>Third Outline Level</a:t>
            </a:r>
            <a:endParaRPr/>
          </a:p>
          <a:p>
            <a:pPr lvl="3">
              <a:buSzPct val="25000"/>
              <a:buFont typeface="StarSymbol"/>
              <a:buChar char=""/>
            </a:pPr>
            <a:r>
              <a:rPr lang="en-US" sz="1600">
                <a:solidFill>
                  <a:srgbClr val="000000"/>
                </a:solidFill>
                <a:latin typeface="Calibri"/>
              </a:rPr>
              <a:t>Fourth Outline Level</a:t>
            </a:r>
            <a:endParaRPr/>
          </a:p>
          <a:p>
            <a:pPr lvl="4">
              <a:buSzPct val="25000"/>
              <a:buFont typeface="StarSymbol"/>
              <a:buChar char=""/>
            </a:pPr>
            <a:r>
              <a:rPr lang="en-US" sz="1600">
                <a:solidFill>
                  <a:srgbClr val="000000"/>
                </a:solidFill>
                <a:latin typeface="Calibri"/>
              </a:rPr>
              <a:t>Fifth Outline Level</a:t>
            </a:r>
            <a:endParaRPr/>
          </a:p>
          <a:p>
            <a:pPr lvl="5">
              <a:buSzPct val="25000"/>
              <a:buFont typeface="StarSymbol"/>
              <a:buChar char=""/>
            </a:pPr>
            <a:r>
              <a:rPr lang="en-US" sz="1600">
                <a:solidFill>
                  <a:srgbClr val="000000"/>
                </a:solidFill>
                <a:latin typeface="Calibri"/>
              </a:rPr>
              <a:t>Sixth Outline Level</a:t>
            </a:r>
            <a:endParaRPr/>
          </a:p>
          <a:p>
            <a:pPr>
              <a:lnSpc>
                <a:spcPct val="100000"/>
              </a:lnSpc>
              <a:buFont typeface="Arial"/>
              <a:buChar char="•"/>
            </a:pPr>
            <a:r>
              <a:rPr lang="en-US" sz="1600">
                <a:solidFill>
                  <a:srgbClr val="000000"/>
                </a:solidFill>
                <a:latin typeface="Calibri"/>
              </a:rPr>
              <a:t>Seventh Outline LevelClick to edit Master text styles</a:t>
            </a:r>
            <a:endParaRPr/>
          </a:p>
          <a:p>
            <a:pPr lvl="1">
              <a:lnSpc>
                <a:spcPct val="100000"/>
              </a:lnSpc>
              <a:buFont typeface="Arial"/>
              <a:buChar char="–"/>
            </a:pPr>
            <a:r>
              <a:rPr lang="en-US" sz="1600">
                <a:solidFill>
                  <a:srgbClr val="000000"/>
                </a:solidFill>
                <a:latin typeface="Calibri"/>
              </a:rPr>
              <a:t>Second level</a:t>
            </a:r>
            <a:endParaRPr/>
          </a:p>
          <a:p>
            <a:pPr lvl="2">
              <a:lnSpc>
                <a:spcPct val="100000"/>
              </a:lnSpc>
              <a:buFont typeface="Arial"/>
              <a:buChar char="•"/>
            </a:pPr>
            <a:r>
              <a:rPr lang="en-US" sz="1600">
                <a:solidFill>
                  <a:srgbClr val="000000"/>
                </a:solidFill>
                <a:latin typeface="Calibri"/>
              </a:rPr>
              <a:t>Third level</a:t>
            </a:r>
            <a:endParaRPr/>
          </a:p>
          <a:p>
            <a:pPr lvl="3">
              <a:lnSpc>
                <a:spcPct val="100000"/>
              </a:lnSpc>
              <a:buFont typeface="Arial"/>
              <a:buChar char="–"/>
            </a:pPr>
            <a:r>
              <a:rPr lang="en-US" sz="1600">
                <a:solidFill>
                  <a:srgbClr val="000000"/>
                </a:solidFill>
                <a:latin typeface="Calibri"/>
              </a:rPr>
              <a:t>Fourth level</a:t>
            </a:r>
            <a:endParaRPr/>
          </a:p>
          <a:p>
            <a:pPr lvl="4">
              <a:lnSpc>
                <a:spcPct val="100000"/>
              </a:lnSpc>
              <a:buFont typeface="Arial"/>
              <a:buChar char="»"/>
            </a:pPr>
            <a:r>
              <a:rPr lang="en-US" sz="1600">
                <a:solidFill>
                  <a:srgbClr val="000000"/>
                </a:solidFill>
                <a:latin typeface="Calibri"/>
              </a:rPr>
              <a:t>Fifth level</a:t>
            </a:r>
            <a:endParaRPr/>
          </a:p>
        </p:txBody>
      </p:sp>
    </p:spTree>
  </p:cSld>
  <p:clrMap bg1="lt1" tx1="dk1" bg2="lt2" tx2="dk2" accent1="accent1" accent2="accent2" accent3="accent3" accent4="accent4" accent5="accent5" accent6="accent6" hlink="hlink" folHlink="folHlink"/>
  <p:sldLayoutIdLst>
    <p:sldLayoutId id="2147483857" r:id="rId1"/>
    <p:sldLayoutId id="2147483858" r:id="rId2"/>
    <p:sldLayoutId id="2147483859" r:id="rId3"/>
    <p:sldLayoutId id="2147483860" r:id="rId4"/>
    <p:sldLayoutId id="2147483861" r:id="rId5"/>
    <p:sldLayoutId id="2147483862" r:id="rId6"/>
    <p:sldLayoutId id="2147483863" r:id="rId7"/>
    <p:sldLayoutId id="2147483864" r:id="rId8"/>
    <p:sldLayoutId id="2147483865" r:id="rId9"/>
    <p:sldLayoutId id="2147483866" r:id="rId10"/>
    <p:sldLayoutId id="2147483867" r:id="rId11"/>
    <p:sldLayoutId id="2147483868" r:id="rId12"/>
  </p:sldLayoutIdLst>
  <p:txStyles>
    <p:titleStyle/>
    <p:bodyStyle/>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688" name="Picture 13"/>
          <p:cNvPicPr/>
          <p:nvPr/>
        </p:nvPicPr>
        <p:blipFill>
          <a:blip r:embed="rId14"/>
          <a:stretch>
            <a:fillRect/>
          </a:stretch>
        </p:blipFill>
        <p:spPr>
          <a:xfrm>
            <a:off x="0" y="216000"/>
            <a:ext cx="9143640" cy="1790280"/>
          </a:xfrm>
          <a:prstGeom prst="rect">
            <a:avLst/>
          </a:prstGeom>
          <a:ln>
            <a:noFill/>
          </a:ln>
        </p:spPr>
      </p:pic>
      <p:sp>
        <p:nvSpPr>
          <p:cNvPr id="689" name="CustomShape 1"/>
          <p:cNvSpPr/>
          <p:nvPr/>
        </p:nvSpPr>
        <p:spPr>
          <a:xfrm>
            <a:off x="2637000" y="6509520"/>
            <a:ext cx="4536720" cy="231480"/>
          </a:xfrm>
          <a:prstGeom prst="rect">
            <a:avLst/>
          </a:prstGeom>
          <a:noFill/>
          <a:ln>
            <a:noFill/>
          </a:ln>
        </p:spPr>
        <p:txBody>
          <a:bodyPr lIns="90000" tIns="45000" rIns="90000" bIns="45000"/>
          <a:lstStyle/>
          <a:p>
            <a:pPr algn="ctr">
              <a:lnSpc>
                <a:spcPct val="100000"/>
              </a:lnSpc>
            </a:pPr>
            <a:r>
              <a:rPr lang="en-US" sz="600">
                <a:solidFill>
                  <a:srgbClr val="595959"/>
                </a:solidFill>
                <a:latin typeface="Calibri"/>
              </a:rPr>
              <a:t>Copyright © 2013 Symphony Teleca Corp. All rights reserved.  CONFIDENTIAL AND PROPRIETARY</a:t>
            </a:r>
            <a:endParaRPr/>
          </a:p>
        </p:txBody>
      </p:sp>
      <p:sp>
        <p:nvSpPr>
          <p:cNvPr id="690" name="CustomShape 2"/>
          <p:cNvSpPr/>
          <p:nvPr/>
        </p:nvSpPr>
        <p:spPr>
          <a:xfrm>
            <a:off x="8767800" y="6492960"/>
            <a:ext cx="375840" cy="364680"/>
          </a:xfrm>
          <a:prstGeom prst="rect">
            <a:avLst/>
          </a:prstGeom>
          <a:noFill/>
          <a:ln w="9360">
            <a:noFill/>
          </a:ln>
        </p:spPr>
      </p:sp>
      <p:pic>
        <p:nvPicPr>
          <p:cNvPr id="691" name="Picture 7"/>
          <p:cNvPicPr/>
          <p:nvPr/>
        </p:nvPicPr>
        <p:blipFill>
          <a:blip r:embed="rId15"/>
          <a:stretch>
            <a:fillRect/>
          </a:stretch>
        </p:blipFill>
        <p:spPr>
          <a:xfrm>
            <a:off x="146160" y="6346800"/>
            <a:ext cx="1215720" cy="415440"/>
          </a:xfrm>
          <a:prstGeom prst="rect">
            <a:avLst/>
          </a:prstGeom>
          <a:ln w="9360">
            <a:noFill/>
          </a:ln>
        </p:spPr>
      </p:pic>
      <p:pic>
        <p:nvPicPr>
          <p:cNvPr id="692" name="Picture 9"/>
          <p:cNvPicPr/>
          <p:nvPr/>
        </p:nvPicPr>
        <p:blipFill>
          <a:blip r:embed="rId16"/>
          <a:stretch>
            <a:fillRect/>
          </a:stretch>
        </p:blipFill>
        <p:spPr>
          <a:xfrm>
            <a:off x="6600960" y="174600"/>
            <a:ext cx="2260080" cy="155160"/>
          </a:xfrm>
          <a:prstGeom prst="rect">
            <a:avLst/>
          </a:prstGeom>
          <a:ln w="9360">
            <a:noFill/>
          </a:ln>
        </p:spPr>
      </p:pic>
      <p:sp>
        <p:nvSpPr>
          <p:cNvPr id="693" name="PlaceHolder 3"/>
          <p:cNvSpPr>
            <a:spLocks noGrp="1"/>
          </p:cNvSpPr>
          <p:nvPr>
            <p:ph type="title"/>
          </p:nvPr>
        </p:nvSpPr>
        <p:spPr>
          <a:xfrm>
            <a:off x="539640" y="1235880"/>
            <a:ext cx="8229240" cy="710640"/>
          </a:xfrm>
          <a:prstGeom prst="rect">
            <a:avLst/>
          </a:prstGeom>
        </p:spPr>
        <p:txBody>
          <a:bodyPr lIns="90000" tIns="45000" rIns="90000" bIns="45000"/>
          <a:lstStyle/>
          <a:p>
            <a:pPr>
              <a:lnSpc>
                <a:spcPct val="100000"/>
              </a:lnSpc>
            </a:pPr>
            <a:r>
              <a:rPr lang="en-US" sz="2800">
                <a:solidFill>
                  <a:srgbClr val="000000"/>
                </a:solidFill>
                <a:latin typeface="Calibri"/>
              </a:rPr>
              <a:t>Click to edit the title text formatClick to edit Master title style</a:t>
            </a:r>
            <a:endParaRPr/>
          </a:p>
        </p:txBody>
      </p:sp>
      <p:sp>
        <p:nvSpPr>
          <p:cNvPr id="694" name="PlaceHolder 4"/>
          <p:cNvSpPr>
            <a:spLocks noGrp="1"/>
          </p:cNvSpPr>
          <p:nvPr>
            <p:ph type="body"/>
          </p:nvPr>
        </p:nvSpPr>
        <p:spPr>
          <a:xfrm>
            <a:off x="539640" y="1811880"/>
            <a:ext cx="8229240" cy="1616760"/>
          </a:xfrm>
          <a:prstGeom prst="rect">
            <a:avLst/>
          </a:prstGeom>
        </p:spPr>
        <p:txBody>
          <a:bodyPr lIns="90000" tIns="45000" rIns="90000" bIns="45000"/>
          <a:lstStyle/>
          <a:p>
            <a:pPr>
              <a:buSzPct val="25000"/>
              <a:buFont typeface="StarSymbol"/>
              <a:buChar char=""/>
            </a:pPr>
            <a:r>
              <a:rPr lang="en-US" sz="1600">
                <a:solidFill>
                  <a:srgbClr val="000000"/>
                </a:solidFill>
                <a:latin typeface="Calibri"/>
              </a:rPr>
              <a:t>Click to edit the outline text format</a:t>
            </a:r>
            <a:endParaRPr/>
          </a:p>
          <a:p>
            <a:pPr lvl="1">
              <a:buSzPct val="25000"/>
              <a:buFont typeface="StarSymbol"/>
              <a:buChar char=""/>
            </a:pPr>
            <a:r>
              <a:rPr lang="en-US" sz="1600">
                <a:solidFill>
                  <a:srgbClr val="000000"/>
                </a:solidFill>
                <a:latin typeface="Calibri"/>
              </a:rPr>
              <a:t>Second Outline Level</a:t>
            </a:r>
            <a:endParaRPr/>
          </a:p>
          <a:p>
            <a:pPr lvl="2">
              <a:buSzPct val="25000"/>
              <a:buFont typeface="StarSymbol"/>
              <a:buChar char=""/>
            </a:pPr>
            <a:r>
              <a:rPr lang="en-US" sz="1600">
                <a:solidFill>
                  <a:srgbClr val="000000"/>
                </a:solidFill>
                <a:latin typeface="Calibri"/>
              </a:rPr>
              <a:t>Third Outline Level</a:t>
            </a:r>
            <a:endParaRPr/>
          </a:p>
          <a:p>
            <a:pPr lvl="3">
              <a:buSzPct val="25000"/>
              <a:buFont typeface="StarSymbol"/>
              <a:buChar char=""/>
            </a:pPr>
            <a:r>
              <a:rPr lang="en-US" sz="1600">
                <a:solidFill>
                  <a:srgbClr val="000000"/>
                </a:solidFill>
                <a:latin typeface="Calibri"/>
              </a:rPr>
              <a:t>Fourth Outline Level</a:t>
            </a:r>
            <a:endParaRPr/>
          </a:p>
          <a:p>
            <a:pPr lvl="4">
              <a:buSzPct val="25000"/>
              <a:buFont typeface="StarSymbol"/>
              <a:buChar char=""/>
            </a:pPr>
            <a:r>
              <a:rPr lang="en-US" sz="1600">
                <a:solidFill>
                  <a:srgbClr val="000000"/>
                </a:solidFill>
                <a:latin typeface="Calibri"/>
              </a:rPr>
              <a:t>Fifth Outline Level</a:t>
            </a:r>
            <a:endParaRPr/>
          </a:p>
          <a:p>
            <a:pPr lvl="5">
              <a:buSzPct val="25000"/>
              <a:buFont typeface="StarSymbol"/>
              <a:buChar char=""/>
            </a:pPr>
            <a:r>
              <a:rPr lang="en-US" sz="1600">
                <a:solidFill>
                  <a:srgbClr val="000000"/>
                </a:solidFill>
                <a:latin typeface="Calibri"/>
              </a:rPr>
              <a:t>Sixth Outline Level</a:t>
            </a:r>
            <a:endParaRPr/>
          </a:p>
          <a:p>
            <a:pPr>
              <a:lnSpc>
                <a:spcPct val="100000"/>
              </a:lnSpc>
              <a:buFont typeface="Arial"/>
              <a:buChar char="•"/>
            </a:pPr>
            <a:r>
              <a:rPr lang="en-US" sz="1600">
                <a:solidFill>
                  <a:srgbClr val="000000"/>
                </a:solidFill>
                <a:latin typeface="Calibri"/>
              </a:rPr>
              <a:t>Seventh Outline LevelClick to edit Master text styles</a:t>
            </a:r>
            <a:endParaRPr/>
          </a:p>
          <a:p>
            <a:pPr lvl="1">
              <a:lnSpc>
                <a:spcPct val="100000"/>
              </a:lnSpc>
              <a:buFont typeface="Arial"/>
              <a:buChar char="–"/>
            </a:pPr>
            <a:r>
              <a:rPr lang="en-US" sz="1600">
                <a:solidFill>
                  <a:srgbClr val="000000"/>
                </a:solidFill>
                <a:latin typeface="Calibri"/>
              </a:rPr>
              <a:t>Second level</a:t>
            </a:r>
            <a:endParaRPr/>
          </a:p>
          <a:p>
            <a:pPr lvl="2">
              <a:lnSpc>
                <a:spcPct val="100000"/>
              </a:lnSpc>
              <a:buFont typeface="Arial"/>
              <a:buChar char="•"/>
            </a:pPr>
            <a:r>
              <a:rPr lang="en-US" sz="1600">
                <a:solidFill>
                  <a:srgbClr val="000000"/>
                </a:solidFill>
                <a:latin typeface="Calibri"/>
              </a:rPr>
              <a:t>Third level</a:t>
            </a:r>
            <a:endParaRPr/>
          </a:p>
          <a:p>
            <a:pPr lvl="3">
              <a:lnSpc>
                <a:spcPct val="100000"/>
              </a:lnSpc>
              <a:buFont typeface="Arial"/>
              <a:buChar char="–"/>
            </a:pPr>
            <a:r>
              <a:rPr lang="en-US" sz="1600">
                <a:solidFill>
                  <a:srgbClr val="000000"/>
                </a:solidFill>
                <a:latin typeface="Calibri"/>
              </a:rPr>
              <a:t>Fourth level</a:t>
            </a:r>
            <a:endParaRPr/>
          </a:p>
          <a:p>
            <a:pPr lvl="4">
              <a:lnSpc>
                <a:spcPct val="100000"/>
              </a:lnSpc>
              <a:buFont typeface="Arial"/>
              <a:buChar char="»"/>
            </a:pPr>
            <a:r>
              <a:rPr lang="en-US" sz="1600">
                <a:solidFill>
                  <a:srgbClr val="000000"/>
                </a:solidFill>
                <a:latin typeface="Calibri"/>
              </a:rPr>
              <a:t>Fifth level</a:t>
            </a:r>
            <a:endParaRPr/>
          </a:p>
        </p:txBody>
      </p:sp>
    </p:spTree>
  </p:cSld>
  <p:clrMap bg1="lt1" tx1="dk1" bg2="lt2" tx2="dk2" accent1="accent1" accent2="accent2" accent3="accent3" accent4="accent4" accent5="accent5" accent6="accent6" hlink="hlink" folHlink="folHlink"/>
  <p:sldLayoutIdLst>
    <p:sldLayoutId id="2147483870" r:id="rId1"/>
    <p:sldLayoutId id="2147483871" r:id="rId2"/>
    <p:sldLayoutId id="2147483872" r:id="rId3"/>
    <p:sldLayoutId id="2147483873" r:id="rId4"/>
    <p:sldLayoutId id="2147483874" r:id="rId5"/>
    <p:sldLayoutId id="2147483875" r:id="rId6"/>
    <p:sldLayoutId id="2147483876" r:id="rId7"/>
    <p:sldLayoutId id="2147483877" r:id="rId8"/>
    <p:sldLayoutId id="2147483878" r:id="rId9"/>
    <p:sldLayoutId id="2147483879" r:id="rId10"/>
    <p:sldLayoutId id="2147483880" r:id="rId11"/>
    <p:sldLayoutId id="2147483881" r:id="rId12"/>
  </p:sldLayoutIdLst>
  <p:txStyles>
    <p:titleStyle/>
    <p:bodyStyle/>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29" name="CustomShape 1"/>
          <p:cNvSpPr/>
          <p:nvPr/>
        </p:nvSpPr>
        <p:spPr>
          <a:xfrm>
            <a:off x="3852000" y="1124640"/>
            <a:ext cx="4608000" cy="575640"/>
          </a:xfrm>
          <a:prstGeom prst="rect">
            <a:avLst/>
          </a:prstGeom>
          <a:solidFill>
            <a:srgbClr val="C3358E"/>
          </a:solidFill>
          <a:ln w="9360">
            <a:noFill/>
          </a:ln>
        </p:spPr>
      </p:sp>
      <p:pic>
        <p:nvPicPr>
          <p:cNvPr id="730" name="Picture 5"/>
          <p:cNvPicPr/>
          <p:nvPr/>
        </p:nvPicPr>
        <p:blipFill>
          <a:blip r:embed="rId14"/>
          <a:stretch>
            <a:fillRect/>
          </a:stretch>
        </p:blipFill>
        <p:spPr>
          <a:xfrm>
            <a:off x="0" y="0"/>
            <a:ext cx="9143640" cy="6857640"/>
          </a:xfrm>
          <a:prstGeom prst="rect">
            <a:avLst/>
          </a:prstGeom>
          <a:ln w="9360">
            <a:noFill/>
          </a:ln>
        </p:spPr>
      </p:pic>
      <p:sp>
        <p:nvSpPr>
          <p:cNvPr id="731" name="PlaceHolder 2"/>
          <p:cNvSpPr>
            <a:spLocks noGrp="1"/>
          </p:cNvSpPr>
          <p:nvPr>
            <p:ph type="title"/>
          </p:nvPr>
        </p:nvSpPr>
        <p:spPr>
          <a:xfrm>
            <a:off x="3996000" y="1196640"/>
            <a:ext cx="4752000" cy="503640"/>
          </a:xfrm>
          <a:prstGeom prst="rect">
            <a:avLst/>
          </a:prstGeom>
        </p:spPr>
        <p:txBody>
          <a:bodyPr lIns="90000" tIns="45000" rIns="90000" bIns="45000"/>
          <a:lstStyle/>
          <a:p>
            <a:pPr>
              <a:lnSpc>
                <a:spcPct val="100000"/>
              </a:lnSpc>
            </a:pPr>
            <a:r>
              <a:rPr lang="en-US" sz="2000" b="1">
                <a:solidFill>
                  <a:srgbClr val="FFFFFF"/>
                </a:solidFill>
                <a:latin typeface="Calibri"/>
              </a:rPr>
              <a:t>Click to edit the title text formatSECTION 4</a:t>
            </a:r>
            <a:endParaRPr/>
          </a:p>
        </p:txBody>
      </p:sp>
      <p:sp>
        <p:nvSpPr>
          <p:cNvPr id="732" name="PlaceHolder 3"/>
          <p:cNvSpPr>
            <a:spLocks noGrp="1"/>
          </p:cNvSpPr>
          <p:nvPr>
            <p:ph type="body"/>
          </p:nvPr>
        </p:nvSpPr>
        <p:spPr>
          <a:xfrm>
            <a:off x="457200" y="1604520"/>
            <a:ext cx="8229240" cy="3977280"/>
          </a:xfrm>
          <a:prstGeom prst="rect">
            <a:avLst/>
          </a:prstGeom>
        </p:spPr>
        <p:txBody>
          <a:bodyPr wrap="none" lIns="0" tIns="0" rIns="0" bIns="0"/>
          <a:lstStyle/>
          <a:p>
            <a:pPr>
              <a:buSzPct val="25000"/>
              <a:buFont typeface="StarSymbol"/>
              <a:buChar char=""/>
            </a:pPr>
            <a:r>
              <a:rPr lang="en-US"/>
              <a:t>Click to edit the outline text format</a:t>
            </a:r>
            <a:endParaRPr/>
          </a:p>
          <a:p>
            <a:pPr lvl="1">
              <a:buSzPct val="25000"/>
              <a:buFont typeface="StarSymbol"/>
              <a:buChar char=""/>
            </a:pPr>
            <a:r>
              <a:rPr lang="en-US"/>
              <a:t>Second Outline Level</a:t>
            </a:r>
            <a:endParaRPr/>
          </a:p>
          <a:p>
            <a:pPr lvl="2">
              <a:buSzPct val="25000"/>
              <a:buFont typeface="StarSymbol"/>
              <a:buChar char=""/>
            </a:pPr>
            <a:r>
              <a:rPr lang="en-US"/>
              <a:t>Third Outline Level</a:t>
            </a:r>
            <a:endParaRPr/>
          </a:p>
          <a:p>
            <a:pPr lvl="3">
              <a:buSzPct val="25000"/>
              <a:buFont typeface="StarSymbol"/>
              <a:buChar char=""/>
            </a:pPr>
            <a:r>
              <a:rPr lang="en-US"/>
              <a:t>Fourth Outline Level</a:t>
            </a:r>
            <a:endParaRPr/>
          </a:p>
          <a:p>
            <a:pPr lvl="4">
              <a:buSzPct val="25000"/>
              <a:buFont typeface="StarSymbol"/>
              <a:buChar char=""/>
            </a:pPr>
            <a:r>
              <a:rPr lang="en-US"/>
              <a:t>Fifth Outline Level</a:t>
            </a:r>
            <a:endParaRPr/>
          </a:p>
          <a:p>
            <a:pPr lvl="5">
              <a:buSzPct val="25000"/>
              <a:buFont typeface="StarSymbol"/>
              <a:buChar char=""/>
            </a:pPr>
            <a:r>
              <a:rPr lang="en-US"/>
              <a:t>Sixth Outline Level</a:t>
            </a:r>
            <a:endParaRPr/>
          </a:p>
          <a:p>
            <a:pPr lvl="6">
              <a:buSzPct val="25000"/>
              <a:buFont typeface="StarSymbol"/>
              <a:buChar char=""/>
            </a:pPr>
            <a:r>
              <a:rPr lang="en-US"/>
              <a:t>Seventh Outline Level</a:t>
            </a:r>
            <a:endParaRPr/>
          </a:p>
        </p:txBody>
      </p:sp>
    </p:spTree>
  </p:cSld>
  <p:clrMap bg1="lt1" tx1="dk1" bg2="lt2" tx2="dk2" accent1="accent1" accent2="accent2" accent3="accent3" accent4="accent4" accent5="accent5" accent6="accent6" hlink="hlink" folHlink="folHlink"/>
  <p:sldLayoutIdLst>
    <p:sldLayoutId id="2147483883" r:id="rId1"/>
    <p:sldLayoutId id="2147483884" r:id="rId2"/>
    <p:sldLayoutId id="2147483885" r:id="rId3"/>
    <p:sldLayoutId id="2147483886" r:id="rId4"/>
    <p:sldLayoutId id="2147483887" r:id="rId5"/>
    <p:sldLayoutId id="2147483888" r:id="rId6"/>
    <p:sldLayoutId id="2147483889" r:id="rId7"/>
    <p:sldLayoutId id="2147483890" r:id="rId8"/>
    <p:sldLayoutId id="2147483891" r:id="rId9"/>
    <p:sldLayoutId id="2147483892" r:id="rId10"/>
    <p:sldLayoutId id="2147483893" r:id="rId11"/>
    <p:sldLayoutId id="2147483894" r:id="rId12"/>
  </p:sldLayoutIdLst>
  <p:txStyles>
    <p:titleStyle/>
    <p:bodyStyle/>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38" name="Picture 5"/>
          <p:cNvPicPr/>
          <p:nvPr/>
        </p:nvPicPr>
        <p:blipFill>
          <a:blip r:embed="rId14"/>
          <a:stretch>
            <a:fillRect/>
          </a:stretch>
        </p:blipFill>
        <p:spPr>
          <a:xfrm>
            <a:off x="0" y="0"/>
            <a:ext cx="9143640" cy="6857640"/>
          </a:xfrm>
          <a:prstGeom prst="rect">
            <a:avLst/>
          </a:prstGeom>
          <a:ln w="9360">
            <a:noFill/>
          </a:ln>
        </p:spPr>
      </p:pic>
      <p:sp>
        <p:nvSpPr>
          <p:cNvPr id="39" name="CustomShape 1"/>
          <p:cNvSpPr/>
          <p:nvPr/>
        </p:nvSpPr>
        <p:spPr>
          <a:xfrm>
            <a:off x="3852000" y="1124640"/>
            <a:ext cx="4608000" cy="575640"/>
          </a:xfrm>
          <a:prstGeom prst="rect">
            <a:avLst/>
          </a:prstGeom>
          <a:solidFill>
            <a:srgbClr val="4CB74C"/>
          </a:solidFill>
          <a:ln w="9360">
            <a:noFill/>
          </a:ln>
        </p:spPr>
      </p:sp>
      <p:sp>
        <p:nvSpPr>
          <p:cNvPr id="40" name="PlaceHolder 2"/>
          <p:cNvSpPr>
            <a:spLocks noGrp="1"/>
          </p:cNvSpPr>
          <p:nvPr>
            <p:ph type="title"/>
          </p:nvPr>
        </p:nvSpPr>
        <p:spPr>
          <a:xfrm>
            <a:off x="3996000" y="1196640"/>
            <a:ext cx="4752000" cy="503640"/>
          </a:xfrm>
          <a:prstGeom prst="rect">
            <a:avLst/>
          </a:prstGeom>
        </p:spPr>
        <p:txBody>
          <a:bodyPr lIns="90000" tIns="45000" rIns="90000" bIns="45000"/>
          <a:lstStyle/>
          <a:p>
            <a:pPr>
              <a:lnSpc>
                <a:spcPct val="100000"/>
              </a:lnSpc>
            </a:pPr>
            <a:r>
              <a:rPr lang="en-US" sz="2000" b="1">
                <a:solidFill>
                  <a:srgbClr val="FFFFFF"/>
                </a:solidFill>
                <a:latin typeface="Calibri"/>
              </a:rPr>
              <a:t>Click to edit the title text formatSECTION 2</a:t>
            </a:r>
            <a:endParaRPr/>
          </a:p>
        </p:txBody>
      </p:sp>
      <p:sp>
        <p:nvSpPr>
          <p:cNvPr id="41" name="PlaceHolder 3"/>
          <p:cNvSpPr>
            <a:spLocks noGrp="1"/>
          </p:cNvSpPr>
          <p:nvPr>
            <p:ph type="body"/>
          </p:nvPr>
        </p:nvSpPr>
        <p:spPr>
          <a:xfrm>
            <a:off x="457200" y="1604520"/>
            <a:ext cx="8229240" cy="3977280"/>
          </a:xfrm>
          <a:prstGeom prst="rect">
            <a:avLst/>
          </a:prstGeom>
        </p:spPr>
        <p:txBody>
          <a:bodyPr wrap="none" lIns="0" tIns="0" rIns="0" bIns="0"/>
          <a:lstStyle/>
          <a:p>
            <a:pPr>
              <a:buSzPct val="25000"/>
              <a:buFont typeface="StarSymbol"/>
              <a:buChar char=""/>
            </a:pPr>
            <a:r>
              <a:rPr lang="en-US"/>
              <a:t>Click to edit the outline text format</a:t>
            </a:r>
            <a:endParaRPr/>
          </a:p>
          <a:p>
            <a:pPr lvl="1">
              <a:buSzPct val="25000"/>
              <a:buFont typeface="StarSymbol"/>
              <a:buChar char=""/>
            </a:pPr>
            <a:r>
              <a:rPr lang="en-US"/>
              <a:t>Second Outline Level</a:t>
            </a:r>
            <a:endParaRPr/>
          </a:p>
          <a:p>
            <a:pPr lvl="2">
              <a:buSzPct val="25000"/>
              <a:buFont typeface="StarSymbol"/>
              <a:buChar char=""/>
            </a:pPr>
            <a:r>
              <a:rPr lang="en-US"/>
              <a:t>Third Outline Level</a:t>
            </a:r>
            <a:endParaRPr/>
          </a:p>
          <a:p>
            <a:pPr lvl="3">
              <a:buSzPct val="25000"/>
              <a:buFont typeface="StarSymbol"/>
              <a:buChar char=""/>
            </a:pPr>
            <a:r>
              <a:rPr lang="en-US"/>
              <a:t>Fourth Outline Level</a:t>
            </a:r>
            <a:endParaRPr/>
          </a:p>
          <a:p>
            <a:pPr lvl="4">
              <a:buSzPct val="25000"/>
              <a:buFont typeface="StarSymbol"/>
              <a:buChar char=""/>
            </a:pPr>
            <a:r>
              <a:rPr lang="en-US"/>
              <a:t>Fifth Outline Level</a:t>
            </a:r>
            <a:endParaRPr/>
          </a:p>
          <a:p>
            <a:pPr lvl="5">
              <a:buSzPct val="25000"/>
              <a:buFont typeface="StarSymbol"/>
              <a:buChar char=""/>
            </a:pPr>
            <a:r>
              <a:rPr lang="en-US"/>
              <a:t>Sixth Outline Level</a:t>
            </a:r>
            <a:endParaRPr/>
          </a:p>
          <a:p>
            <a:pPr lvl="6">
              <a:buSzPct val="25000"/>
              <a:buFont typeface="StarSymbol"/>
              <a:buChar char=""/>
            </a:pPr>
            <a:r>
              <a:rPr lang="en-US"/>
              <a:t>Seventh Outline Level</a:t>
            </a:r>
            <a:endParaRP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p:bodyStyle/>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67" name="CustomShape 1"/>
          <p:cNvSpPr/>
          <p:nvPr/>
        </p:nvSpPr>
        <p:spPr>
          <a:xfrm>
            <a:off x="3852000" y="1124640"/>
            <a:ext cx="4608000" cy="575640"/>
          </a:xfrm>
          <a:prstGeom prst="rect">
            <a:avLst/>
          </a:prstGeom>
          <a:solidFill>
            <a:srgbClr val="C3358E"/>
          </a:solidFill>
          <a:ln w="9360">
            <a:noFill/>
          </a:ln>
        </p:spPr>
      </p:sp>
      <p:pic>
        <p:nvPicPr>
          <p:cNvPr id="768" name="Picture 5"/>
          <p:cNvPicPr/>
          <p:nvPr/>
        </p:nvPicPr>
        <p:blipFill>
          <a:blip r:embed="rId14"/>
          <a:stretch>
            <a:fillRect/>
          </a:stretch>
        </p:blipFill>
        <p:spPr>
          <a:xfrm>
            <a:off x="0" y="0"/>
            <a:ext cx="9143640" cy="6857640"/>
          </a:xfrm>
          <a:prstGeom prst="rect">
            <a:avLst/>
          </a:prstGeom>
          <a:ln w="9360">
            <a:noFill/>
          </a:ln>
        </p:spPr>
      </p:pic>
      <p:sp>
        <p:nvSpPr>
          <p:cNvPr id="769" name="PlaceHolder 2"/>
          <p:cNvSpPr>
            <a:spLocks noGrp="1"/>
          </p:cNvSpPr>
          <p:nvPr>
            <p:ph type="title"/>
          </p:nvPr>
        </p:nvSpPr>
        <p:spPr>
          <a:xfrm>
            <a:off x="3996000" y="1196640"/>
            <a:ext cx="4752000" cy="503640"/>
          </a:xfrm>
          <a:prstGeom prst="rect">
            <a:avLst/>
          </a:prstGeom>
        </p:spPr>
        <p:txBody>
          <a:bodyPr lIns="90000" tIns="45000" rIns="90000" bIns="45000"/>
          <a:lstStyle/>
          <a:p>
            <a:pPr>
              <a:lnSpc>
                <a:spcPct val="100000"/>
              </a:lnSpc>
            </a:pPr>
            <a:r>
              <a:rPr lang="en-US" sz="2000" b="1">
                <a:solidFill>
                  <a:srgbClr val="FFFFFF"/>
                </a:solidFill>
                <a:latin typeface="Calibri"/>
              </a:rPr>
              <a:t>Click to edit the title text formatSECTION 4</a:t>
            </a:r>
            <a:endParaRPr/>
          </a:p>
        </p:txBody>
      </p:sp>
      <p:sp>
        <p:nvSpPr>
          <p:cNvPr id="770" name="PlaceHolder 3"/>
          <p:cNvSpPr>
            <a:spLocks noGrp="1"/>
          </p:cNvSpPr>
          <p:nvPr>
            <p:ph type="body"/>
          </p:nvPr>
        </p:nvSpPr>
        <p:spPr>
          <a:xfrm>
            <a:off x="457200" y="1604520"/>
            <a:ext cx="8229240" cy="3977280"/>
          </a:xfrm>
          <a:prstGeom prst="rect">
            <a:avLst/>
          </a:prstGeom>
        </p:spPr>
        <p:txBody>
          <a:bodyPr wrap="none" lIns="0" tIns="0" rIns="0" bIns="0"/>
          <a:lstStyle/>
          <a:p>
            <a:pPr>
              <a:buSzPct val="25000"/>
              <a:buFont typeface="StarSymbol"/>
              <a:buChar char=""/>
            </a:pPr>
            <a:r>
              <a:rPr lang="en-US"/>
              <a:t>Click to edit the outline text format</a:t>
            </a:r>
            <a:endParaRPr/>
          </a:p>
          <a:p>
            <a:pPr lvl="1">
              <a:buSzPct val="25000"/>
              <a:buFont typeface="StarSymbol"/>
              <a:buChar char=""/>
            </a:pPr>
            <a:r>
              <a:rPr lang="en-US"/>
              <a:t>Second Outline Level</a:t>
            </a:r>
            <a:endParaRPr/>
          </a:p>
          <a:p>
            <a:pPr lvl="2">
              <a:buSzPct val="25000"/>
              <a:buFont typeface="StarSymbol"/>
              <a:buChar char=""/>
            </a:pPr>
            <a:r>
              <a:rPr lang="en-US"/>
              <a:t>Third Outline Level</a:t>
            </a:r>
            <a:endParaRPr/>
          </a:p>
          <a:p>
            <a:pPr lvl="3">
              <a:buSzPct val="25000"/>
              <a:buFont typeface="StarSymbol"/>
              <a:buChar char=""/>
            </a:pPr>
            <a:r>
              <a:rPr lang="en-US"/>
              <a:t>Fourth Outline Level</a:t>
            </a:r>
            <a:endParaRPr/>
          </a:p>
          <a:p>
            <a:pPr lvl="4">
              <a:buSzPct val="25000"/>
              <a:buFont typeface="StarSymbol"/>
              <a:buChar char=""/>
            </a:pPr>
            <a:r>
              <a:rPr lang="en-US"/>
              <a:t>Fifth Outline Level</a:t>
            </a:r>
            <a:endParaRPr/>
          </a:p>
          <a:p>
            <a:pPr lvl="5">
              <a:buSzPct val="25000"/>
              <a:buFont typeface="StarSymbol"/>
              <a:buChar char=""/>
            </a:pPr>
            <a:r>
              <a:rPr lang="en-US"/>
              <a:t>Sixth Outline Level</a:t>
            </a:r>
            <a:endParaRPr/>
          </a:p>
          <a:p>
            <a:pPr lvl="6">
              <a:buSzPct val="25000"/>
              <a:buFont typeface="StarSymbol"/>
              <a:buChar char=""/>
            </a:pPr>
            <a:r>
              <a:rPr lang="en-US"/>
              <a:t>Seventh Outline Level</a:t>
            </a:r>
            <a:endParaRPr/>
          </a:p>
        </p:txBody>
      </p:sp>
    </p:spTree>
  </p:cSld>
  <p:clrMap bg1="lt1" tx1="dk1" bg2="lt2" tx2="dk2" accent1="accent1" accent2="accent2" accent3="accent3" accent4="accent4" accent5="accent5" accent6="accent6" hlink="hlink" folHlink="folHlink"/>
  <p:sldLayoutIdLst>
    <p:sldLayoutId id="2147483896" r:id="rId1"/>
    <p:sldLayoutId id="2147483897" r:id="rId2"/>
    <p:sldLayoutId id="2147483898" r:id="rId3"/>
    <p:sldLayoutId id="2147483899" r:id="rId4"/>
    <p:sldLayoutId id="2147483900" r:id="rId5"/>
    <p:sldLayoutId id="2147483901" r:id="rId6"/>
    <p:sldLayoutId id="2147483902" r:id="rId7"/>
    <p:sldLayoutId id="2147483903" r:id="rId8"/>
    <p:sldLayoutId id="2147483904" r:id="rId9"/>
    <p:sldLayoutId id="2147483905" r:id="rId10"/>
    <p:sldLayoutId id="2147483906" r:id="rId11"/>
    <p:sldLayoutId id="2147483907" r:id="rId12"/>
  </p:sldLayoutIdLst>
  <p:txStyles>
    <p:titleStyle/>
    <p:bodyStyle/>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805" name="Picture 6"/>
          <p:cNvPicPr/>
          <p:nvPr/>
        </p:nvPicPr>
        <p:blipFill>
          <a:blip r:embed="rId14"/>
          <a:stretch>
            <a:fillRect/>
          </a:stretch>
        </p:blipFill>
        <p:spPr>
          <a:xfrm>
            <a:off x="0" y="0"/>
            <a:ext cx="9143640" cy="6857640"/>
          </a:xfrm>
          <a:prstGeom prst="rect">
            <a:avLst/>
          </a:prstGeom>
          <a:ln w="9360">
            <a:noFill/>
          </a:ln>
        </p:spPr>
      </p:pic>
      <p:sp>
        <p:nvSpPr>
          <p:cNvPr id="806" name="CustomShape 1"/>
          <p:cNvSpPr/>
          <p:nvPr/>
        </p:nvSpPr>
        <p:spPr>
          <a:xfrm>
            <a:off x="3852000" y="1124640"/>
            <a:ext cx="4608000" cy="575640"/>
          </a:xfrm>
          <a:prstGeom prst="rect">
            <a:avLst/>
          </a:prstGeom>
          <a:solidFill>
            <a:srgbClr val="004970"/>
          </a:solidFill>
          <a:ln w="9360">
            <a:noFill/>
          </a:ln>
        </p:spPr>
      </p:sp>
      <p:sp>
        <p:nvSpPr>
          <p:cNvPr id="807" name="PlaceHolder 2"/>
          <p:cNvSpPr>
            <a:spLocks noGrp="1"/>
          </p:cNvSpPr>
          <p:nvPr>
            <p:ph type="title"/>
          </p:nvPr>
        </p:nvSpPr>
        <p:spPr>
          <a:xfrm>
            <a:off x="3996000" y="1196640"/>
            <a:ext cx="4752000" cy="503640"/>
          </a:xfrm>
          <a:prstGeom prst="rect">
            <a:avLst/>
          </a:prstGeom>
        </p:spPr>
        <p:txBody>
          <a:bodyPr lIns="90000" tIns="45000" rIns="90000" bIns="45000"/>
          <a:lstStyle/>
          <a:p>
            <a:pPr>
              <a:lnSpc>
                <a:spcPct val="100000"/>
              </a:lnSpc>
            </a:pPr>
            <a:r>
              <a:rPr lang="en-US" sz="2000" b="1">
                <a:solidFill>
                  <a:srgbClr val="FFFFFF"/>
                </a:solidFill>
                <a:latin typeface="Calibri"/>
              </a:rPr>
              <a:t>Click to edit the title text formatCAPTIVATING CONNECTED EXPERIENCES</a:t>
            </a:r>
            <a:endParaRPr/>
          </a:p>
        </p:txBody>
      </p:sp>
      <p:sp>
        <p:nvSpPr>
          <p:cNvPr id="808" name="PlaceHolder 3"/>
          <p:cNvSpPr>
            <a:spLocks noGrp="1"/>
          </p:cNvSpPr>
          <p:nvPr>
            <p:ph type="body"/>
          </p:nvPr>
        </p:nvSpPr>
        <p:spPr>
          <a:xfrm>
            <a:off x="457200" y="1604520"/>
            <a:ext cx="8229240" cy="3977280"/>
          </a:xfrm>
          <a:prstGeom prst="rect">
            <a:avLst/>
          </a:prstGeom>
        </p:spPr>
        <p:txBody>
          <a:bodyPr wrap="none" lIns="0" tIns="0" rIns="0" bIns="0"/>
          <a:lstStyle/>
          <a:p>
            <a:pPr>
              <a:buSzPct val="25000"/>
              <a:buFont typeface="StarSymbol"/>
              <a:buChar char=""/>
            </a:pPr>
            <a:r>
              <a:rPr lang="en-US"/>
              <a:t>Click to edit the outline text format</a:t>
            </a:r>
            <a:endParaRPr/>
          </a:p>
          <a:p>
            <a:pPr lvl="1">
              <a:buSzPct val="25000"/>
              <a:buFont typeface="StarSymbol"/>
              <a:buChar char=""/>
            </a:pPr>
            <a:r>
              <a:rPr lang="en-US"/>
              <a:t>Second Outline Level</a:t>
            </a:r>
            <a:endParaRPr/>
          </a:p>
          <a:p>
            <a:pPr lvl="2">
              <a:buSzPct val="25000"/>
              <a:buFont typeface="StarSymbol"/>
              <a:buChar char=""/>
            </a:pPr>
            <a:r>
              <a:rPr lang="en-US"/>
              <a:t>Third Outline Level</a:t>
            </a:r>
            <a:endParaRPr/>
          </a:p>
          <a:p>
            <a:pPr lvl="3">
              <a:buSzPct val="25000"/>
              <a:buFont typeface="StarSymbol"/>
              <a:buChar char=""/>
            </a:pPr>
            <a:r>
              <a:rPr lang="en-US"/>
              <a:t>Fourth Outline Level</a:t>
            </a:r>
            <a:endParaRPr/>
          </a:p>
          <a:p>
            <a:pPr lvl="4">
              <a:buSzPct val="25000"/>
              <a:buFont typeface="StarSymbol"/>
              <a:buChar char=""/>
            </a:pPr>
            <a:r>
              <a:rPr lang="en-US"/>
              <a:t>Fifth Outline Level</a:t>
            </a:r>
            <a:endParaRPr/>
          </a:p>
          <a:p>
            <a:pPr lvl="5">
              <a:buSzPct val="25000"/>
              <a:buFont typeface="StarSymbol"/>
              <a:buChar char=""/>
            </a:pPr>
            <a:r>
              <a:rPr lang="en-US"/>
              <a:t>Sixth Outline Level</a:t>
            </a:r>
            <a:endParaRPr/>
          </a:p>
          <a:p>
            <a:pPr lvl="6">
              <a:buSzPct val="25000"/>
              <a:buFont typeface="StarSymbol"/>
              <a:buChar char=""/>
            </a:pPr>
            <a:r>
              <a:rPr lang="en-US"/>
              <a:t>Seventh Outline Level</a:t>
            </a:r>
            <a:endParaRPr/>
          </a:p>
        </p:txBody>
      </p:sp>
    </p:spTree>
  </p:cSld>
  <p:clrMap bg1="lt1" tx1="dk1" bg2="lt2" tx2="dk2" accent1="accent1" accent2="accent2" accent3="accent3" accent4="accent4" accent5="accent5" accent6="accent6" hlink="hlink" folHlink="folHlink"/>
  <p:sldLayoutIdLst>
    <p:sldLayoutId id="2147483909" r:id="rId1"/>
    <p:sldLayoutId id="2147483910" r:id="rId2"/>
    <p:sldLayoutId id="2147483911" r:id="rId3"/>
    <p:sldLayoutId id="2147483912" r:id="rId4"/>
    <p:sldLayoutId id="2147483913" r:id="rId5"/>
    <p:sldLayoutId id="2147483914" r:id="rId6"/>
    <p:sldLayoutId id="2147483915" r:id="rId7"/>
    <p:sldLayoutId id="2147483916" r:id="rId8"/>
    <p:sldLayoutId id="2147483917" r:id="rId9"/>
    <p:sldLayoutId id="2147483918" r:id="rId10"/>
    <p:sldLayoutId id="2147483919" r:id="rId11"/>
    <p:sldLayoutId id="2147483920" r:id="rId12"/>
  </p:sldLayoutIdLst>
  <p:txStyles>
    <p:titleStyle/>
    <p:bodyStyle/>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843" name="Picture 13"/>
          <p:cNvPicPr/>
          <p:nvPr/>
        </p:nvPicPr>
        <p:blipFill>
          <a:blip r:embed="rId14"/>
          <a:stretch>
            <a:fillRect/>
          </a:stretch>
        </p:blipFill>
        <p:spPr>
          <a:xfrm>
            <a:off x="0" y="216000"/>
            <a:ext cx="9143640" cy="1790280"/>
          </a:xfrm>
          <a:prstGeom prst="rect">
            <a:avLst/>
          </a:prstGeom>
          <a:ln>
            <a:noFill/>
          </a:ln>
        </p:spPr>
      </p:pic>
      <p:sp>
        <p:nvSpPr>
          <p:cNvPr id="844" name="CustomShape 1"/>
          <p:cNvSpPr/>
          <p:nvPr/>
        </p:nvSpPr>
        <p:spPr>
          <a:xfrm>
            <a:off x="2637000" y="6509520"/>
            <a:ext cx="4536720" cy="231480"/>
          </a:xfrm>
          <a:prstGeom prst="rect">
            <a:avLst/>
          </a:prstGeom>
          <a:noFill/>
          <a:ln>
            <a:noFill/>
          </a:ln>
        </p:spPr>
        <p:txBody>
          <a:bodyPr lIns="90000" tIns="45000" rIns="90000" bIns="45000"/>
          <a:lstStyle/>
          <a:p>
            <a:pPr algn="ctr">
              <a:lnSpc>
                <a:spcPct val="100000"/>
              </a:lnSpc>
            </a:pPr>
            <a:r>
              <a:rPr lang="en-US" sz="600">
                <a:solidFill>
                  <a:srgbClr val="595959"/>
                </a:solidFill>
                <a:latin typeface="Calibri"/>
              </a:rPr>
              <a:t>Copyright © 2013 Symphony Teleca Corp. All rights reserved.  CONFIDENTIAL AND PROPRIETARY</a:t>
            </a:r>
            <a:endParaRPr/>
          </a:p>
        </p:txBody>
      </p:sp>
      <p:pic>
        <p:nvPicPr>
          <p:cNvPr id="845" name="Picture 7"/>
          <p:cNvPicPr/>
          <p:nvPr/>
        </p:nvPicPr>
        <p:blipFill>
          <a:blip r:embed="rId15"/>
          <a:stretch>
            <a:fillRect/>
          </a:stretch>
        </p:blipFill>
        <p:spPr>
          <a:xfrm>
            <a:off x="146160" y="6347160"/>
            <a:ext cx="1215720" cy="415080"/>
          </a:xfrm>
          <a:prstGeom prst="rect">
            <a:avLst/>
          </a:prstGeom>
          <a:ln>
            <a:noFill/>
          </a:ln>
        </p:spPr>
      </p:pic>
      <p:pic>
        <p:nvPicPr>
          <p:cNvPr id="846" name="Picture 9"/>
          <p:cNvPicPr/>
          <p:nvPr/>
        </p:nvPicPr>
        <p:blipFill>
          <a:blip r:embed="rId16"/>
          <a:stretch>
            <a:fillRect/>
          </a:stretch>
        </p:blipFill>
        <p:spPr>
          <a:xfrm>
            <a:off x="6600960" y="174600"/>
            <a:ext cx="2260080" cy="155160"/>
          </a:xfrm>
          <a:prstGeom prst="rect">
            <a:avLst/>
          </a:prstGeom>
          <a:ln w="9360">
            <a:noFill/>
          </a:ln>
        </p:spPr>
      </p:pic>
      <p:sp>
        <p:nvSpPr>
          <p:cNvPr id="847" name="CustomShape 2"/>
          <p:cNvSpPr/>
          <p:nvPr/>
        </p:nvSpPr>
        <p:spPr>
          <a:xfrm>
            <a:off x="8767800" y="6492960"/>
            <a:ext cx="375840" cy="364680"/>
          </a:xfrm>
          <a:prstGeom prst="rect">
            <a:avLst/>
          </a:prstGeom>
          <a:noFill/>
          <a:ln w="9360">
            <a:noFill/>
          </a:ln>
        </p:spPr>
      </p:sp>
      <p:sp>
        <p:nvSpPr>
          <p:cNvPr id="848" name="PlaceHolder 3"/>
          <p:cNvSpPr>
            <a:spLocks noGrp="1"/>
          </p:cNvSpPr>
          <p:nvPr>
            <p:ph type="body"/>
          </p:nvPr>
        </p:nvSpPr>
        <p:spPr>
          <a:xfrm>
            <a:off x="539640" y="2268360"/>
            <a:ext cx="8229240" cy="3798360"/>
          </a:xfrm>
          <a:prstGeom prst="rect">
            <a:avLst/>
          </a:prstGeom>
        </p:spPr>
        <p:txBody>
          <a:bodyPr lIns="90000" tIns="45000" rIns="90000" bIns="45000"/>
          <a:lstStyle/>
          <a:p>
            <a:pPr>
              <a:buSzPct val="25000"/>
              <a:buFont typeface="StarSymbol"/>
              <a:buChar char=""/>
            </a:pPr>
            <a:r>
              <a:rPr lang="en-US" sz="1600">
                <a:solidFill>
                  <a:srgbClr val="000000"/>
                </a:solidFill>
                <a:latin typeface="Calibri"/>
              </a:rPr>
              <a:t>Click to edit the outline text format</a:t>
            </a:r>
            <a:endParaRPr/>
          </a:p>
          <a:p>
            <a:pPr lvl="1">
              <a:buSzPct val="25000"/>
              <a:buFont typeface="StarSymbol"/>
              <a:buChar char=""/>
            </a:pPr>
            <a:r>
              <a:rPr lang="en-US" sz="1600">
                <a:solidFill>
                  <a:srgbClr val="000000"/>
                </a:solidFill>
                <a:latin typeface="Calibri"/>
              </a:rPr>
              <a:t>Second Outline Level</a:t>
            </a:r>
            <a:endParaRPr/>
          </a:p>
          <a:p>
            <a:pPr lvl="2">
              <a:buSzPct val="25000"/>
              <a:buFont typeface="StarSymbol"/>
              <a:buChar char=""/>
            </a:pPr>
            <a:r>
              <a:rPr lang="en-US" sz="1600">
                <a:solidFill>
                  <a:srgbClr val="000000"/>
                </a:solidFill>
                <a:latin typeface="Calibri"/>
              </a:rPr>
              <a:t>Third Outline Level</a:t>
            </a:r>
            <a:endParaRPr/>
          </a:p>
          <a:p>
            <a:pPr lvl="3">
              <a:buSzPct val="25000"/>
              <a:buFont typeface="StarSymbol"/>
              <a:buChar char=""/>
            </a:pPr>
            <a:r>
              <a:rPr lang="en-US" sz="1600">
                <a:solidFill>
                  <a:srgbClr val="000000"/>
                </a:solidFill>
                <a:latin typeface="Calibri"/>
              </a:rPr>
              <a:t>Fourth Outline Level</a:t>
            </a:r>
            <a:endParaRPr/>
          </a:p>
          <a:p>
            <a:pPr lvl="4">
              <a:buSzPct val="25000"/>
              <a:buFont typeface="StarSymbol"/>
              <a:buChar char=""/>
            </a:pPr>
            <a:r>
              <a:rPr lang="en-US" sz="1600">
                <a:solidFill>
                  <a:srgbClr val="000000"/>
                </a:solidFill>
                <a:latin typeface="Calibri"/>
              </a:rPr>
              <a:t>Fifth Outline Level</a:t>
            </a:r>
            <a:endParaRPr/>
          </a:p>
          <a:p>
            <a:pPr lvl="5">
              <a:buSzPct val="25000"/>
              <a:buFont typeface="StarSymbol"/>
              <a:buChar char=""/>
            </a:pPr>
            <a:r>
              <a:rPr lang="en-US" sz="1600">
                <a:solidFill>
                  <a:srgbClr val="000000"/>
                </a:solidFill>
                <a:latin typeface="Calibri"/>
              </a:rPr>
              <a:t>Sixth Outline Level</a:t>
            </a:r>
            <a:endParaRPr/>
          </a:p>
          <a:p>
            <a:pPr>
              <a:lnSpc>
                <a:spcPct val="100000"/>
              </a:lnSpc>
              <a:buFont typeface="Arial"/>
              <a:buChar char="•"/>
            </a:pPr>
            <a:r>
              <a:rPr lang="en-US" sz="1600">
                <a:solidFill>
                  <a:srgbClr val="000000"/>
                </a:solidFill>
                <a:latin typeface="Calibri"/>
              </a:rPr>
              <a:t>Seventh Outline LevelClick to edit Master text styles</a:t>
            </a:r>
            <a:endParaRPr/>
          </a:p>
          <a:p>
            <a:pPr lvl="1">
              <a:lnSpc>
                <a:spcPct val="100000"/>
              </a:lnSpc>
              <a:buFont typeface="Arial"/>
              <a:buChar char="–"/>
            </a:pPr>
            <a:r>
              <a:rPr lang="en-US" sz="1600">
                <a:solidFill>
                  <a:srgbClr val="000000"/>
                </a:solidFill>
                <a:latin typeface="Calibri"/>
              </a:rPr>
              <a:t>Second level</a:t>
            </a:r>
            <a:endParaRPr/>
          </a:p>
          <a:p>
            <a:pPr lvl="2">
              <a:lnSpc>
                <a:spcPct val="100000"/>
              </a:lnSpc>
              <a:buFont typeface="Arial"/>
              <a:buChar char="•"/>
            </a:pPr>
            <a:r>
              <a:rPr lang="en-US" sz="1600">
                <a:solidFill>
                  <a:srgbClr val="000000"/>
                </a:solidFill>
                <a:latin typeface="Calibri"/>
              </a:rPr>
              <a:t>Third level</a:t>
            </a:r>
            <a:endParaRPr/>
          </a:p>
          <a:p>
            <a:pPr lvl="3">
              <a:lnSpc>
                <a:spcPct val="100000"/>
              </a:lnSpc>
              <a:buFont typeface="Arial"/>
              <a:buChar char="–"/>
            </a:pPr>
            <a:r>
              <a:rPr lang="en-US" sz="1600">
                <a:solidFill>
                  <a:srgbClr val="000000"/>
                </a:solidFill>
                <a:latin typeface="Calibri"/>
              </a:rPr>
              <a:t>Fourth level</a:t>
            </a:r>
            <a:endParaRPr/>
          </a:p>
          <a:p>
            <a:pPr lvl="4">
              <a:lnSpc>
                <a:spcPct val="100000"/>
              </a:lnSpc>
              <a:buFont typeface="Arial"/>
              <a:buChar char="»"/>
            </a:pPr>
            <a:r>
              <a:rPr lang="en-US" sz="1600">
                <a:solidFill>
                  <a:srgbClr val="000000"/>
                </a:solidFill>
                <a:latin typeface="Calibri"/>
              </a:rPr>
              <a:t>Fifth level</a:t>
            </a:r>
            <a:endParaRPr/>
          </a:p>
        </p:txBody>
      </p:sp>
      <p:sp>
        <p:nvSpPr>
          <p:cNvPr id="849" name="PlaceHolder 4"/>
          <p:cNvSpPr>
            <a:spLocks noGrp="1"/>
          </p:cNvSpPr>
          <p:nvPr>
            <p:ph type="body"/>
          </p:nvPr>
        </p:nvSpPr>
        <p:spPr>
          <a:xfrm>
            <a:off x="539640" y="746280"/>
            <a:ext cx="8313840" cy="828360"/>
          </a:xfrm>
          <a:prstGeom prst="rect">
            <a:avLst/>
          </a:prstGeom>
        </p:spPr>
        <p:txBody>
          <a:bodyPr lIns="90000" tIns="45000" rIns="90000" bIns="45000"/>
          <a:lstStyle/>
          <a:p>
            <a:pPr>
              <a:buSzPct val="25000"/>
              <a:buFont typeface="StarSymbol"/>
              <a:buChar char=""/>
            </a:pPr>
            <a:r>
              <a:rPr lang="en-US" sz="2800">
                <a:solidFill>
                  <a:srgbClr val="FFFFFF"/>
                </a:solidFill>
                <a:latin typeface="Calibri"/>
              </a:rPr>
              <a:t>Click to edit the outline text format</a:t>
            </a:r>
            <a:endParaRPr/>
          </a:p>
          <a:p>
            <a:pPr lvl="1">
              <a:buSzPct val="25000"/>
              <a:buFont typeface="StarSymbol"/>
              <a:buChar char=""/>
            </a:pPr>
            <a:r>
              <a:rPr lang="en-US" sz="2800">
                <a:solidFill>
                  <a:srgbClr val="FFFFFF"/>
                </a:solidFill>
                <a:latin typeface="Calibri"/>
              </a:rPr>
              <a:t>Second Outline Level</a:t>
            </a:r>
            <a:endParaRPr/>
          </a:p>
          <a:p>
            <a:pPr lvl="2">
              <a:buSzPct val="25000"/>
              <a:buFont typeface="StarSymbol"/>
              <a:buChar char=""/>
            </a:pPr>
            <a:r>
              <a:rPr lang="en-US" sz="2800">
                <a:solidFill>
                  <a:srgbClr val="FFFFFF"/>
                </a:solidFill>
                <a:latin typeface="Calibri"/>
              </a:rPr>
              <a:t>Third Outline Level</a:t>
            </a:r>
            <a:endParaRPr/>
          </a:p>
          <a:p>
            <a:pPr lvl="3">
              <a:buSzPct val="25000"/>
              <a:buFont typeface="StarSymbol"/>
              <a:buChar char=""/>
            </a:pPr>
            <a:r>
              <a:rPr lang="en-US" sz="2800">
                <a:solidFill>
                  <a:srgbClr val="FFFFFF"/>
                </a:solidFill>
                <a:latin typeface="Calibri"/>
              </a:rPr>
              <a:t>Fourth Outline Level</a:t>
            </a:r>
            <a:endParaRPr/>
          </a:p>
          <a:p>
            <a:pPr lvl="4">
              <a:buSzPct val="25000"/>
              <a:buFont typeface="StarSymbol"/>
              <a:buChar char=""/>
            </a:pPr>
            <a:r>
              <a:rPr lang="en-US" sz="2800">
                <a:solidFill>
                  <a:srgbClr val="FFFFFF"/>
                </a:solidFill>
                <a:latin typeface="Calibri"/>
              </a:rPr>
              <a:t>Fifth Outline Level</a:t>
            </a:r>
            <a:endParaRPr/>
          </a:p>
          <a:p>
            <a:pPr lvl="5">
              <a:buSzPct val="25000"/>
              <a:buFont typeface="StarSymbol"/>
              <a:buChar char=""/>
            </a:pPr>
            <a:r>
              <a:rPr lang="en-US" sz="2800">
                <a:solidFill>
                  <a:srgbClr val="FFFFFF"/>
                </a:solidFill>
                <a:latin typeface="Calibri"/>
              </a:rPr>
              <a:t>Sixth Outline Level</a:t>
            </a:r>
            <a:endParaRPr/>
          </a:p>
          <a:p>
            <a:pPr>
              <a:lnSpc>
                <a:spcPct val="100000"/>
              </a:lnSpc>
            </a:pPr>
            <a:r>
              <a:rPr lang="en-US" sz="2800">
                <a:solidFill>
                  <a:srgbClr val="FFFFFF"/>
                </a:solidFill>
                <a:latin typeface="Calibri"/>
              </a:rPr>
              <a:t>Seventh Outline LevelTitle</a:t>
            </a:r>
            <a:endParaRPr/>
          </a:p>
        </p:txBody>
      </p:sp>
      <p:sp>
        <p:nvSpPr>
          <p:cNvPr id="850" name="PlaceHolder 5"/>
          <p:cNvSpPr>
            <a:spLocks noGrp="1"/>
          </p:cNvSpPr>
          <p:nvPr>
            <p:ph type="title"/>
          </p:nvPr>
        </p:nvSpPr>
        <p:spPr>
          <a:xfrm>
            <a:off x="457200" y="273600"/>
            <a:ext cx="8229240" cy="1144800"/>
          </a:xfrm>
          <a:prstGeom prst="rect">
            <a:avLst/>
          </a:prstGeom>
        </p:spPr>
        <p:txBody>
          <a:bodyPr wrap="none" lIns="0" tIns="0" rIns="0" bIns="0" anchor="ctr"/>
          <a:lstStyle/>
          <a:p>
            <a:r>
              <a:rPr lang="en-US"/>
              <a:t>Click to edit the title text format</a:t>
            </a:r>
            <a:endParaRPr/>
          </a:p>
        </p:txBody>
      </p:sp>
    </p:spTree>
  </p:cSld>
  <p:clrMap bg1="lt1" tx1="dk1" bg2="lt2" tx2="dk2" accent1="accent1" accent2="accent2" accent3="accent3" accent4="accent4" accent5="accent5" accent6="accent6" hlink="hlink" folHlink="folHlink"/>
  <p:sldLayoutIdLst>
    <p:sldLayoutId id="2147483922" r:id="rId1"/>
    <p:sldLayoutId id="2147483923" r:id="rId2"/>
    <p:sldLayoutId id="2147483924" r:id="rId3"/>
    <p:sldLayoutId id="2147483925" r:id="rId4"/>
    <p:sldLayoutId id="2147483926" r:id="rId5"/>
    <p:sldLayoutId id="2147483927" r:id="rId6"/>
    <p:sldLayoutId id="2147483928" r:id="rId7"/>
    <p:sldLayoutId id="2147483929" r:id="rId8"/>
    <p:sldLayoutId id="2147483930" r:id="rId9"/>
    <p:sldLayoutId id="2147483931" r:id="rId10"/>
    <p:sldLayoutId id="2147483932" r:id="rId11"/>
    <p:sldLayoutId id="2147483933" r:id="rId12"/>
  </p:sldLayoutIdLst>
  <p:txStyles>
    <p:titleStyle/>
    <p:bodyStyle/>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885" name="Picture 13"/>
          <p:cNvPicPr/>
          <p:nvPr/>
        </p:nvPicPr>
        <p:blipFill>
          <a:blip r:embed="rId14"/>
          <a:stretch>
            <a:fillRect/>
          </a:stretch>
        </p:blipFill>
        <p:spPr>
          <a:xfrm>
            <a:off x="0" y="216000"/>
            <a:ext cx="9143640" cy="1790280"/>
          </a:xfrm>
          <a:prstGeom prst="rect">
            <a:avLst/>
          </a:prstGeom>
          <a:ln>
            <a:noFill/>
          </a:ln>
        </p:spPr>
      </p:pic>
      <p:sp>
        <p:nvSpPr>
          <p:cNvPr id="886" name="CustomShape 1"/>
          <p:cNvSpPr/>
          <p:nvPr/>
        </p:nvSpPr>
        <p:spPr>
          <a:xfrm>
            <a:off x="2637000" y="6509520"/>
            <a:ext cx="4536720" cy="231480"/>
          </a:xfrm>
          <a:prstGeom prst="rect">
            <a:avLst/>
          </a:prstGeom>
          <a:noFill/>
          <a:ln>
            <a:noFill/>
          </a:ln>
        </p:spPr>
        <p:txBody>
          <a:bodyPr lIns="90000" tIns="45000" rIns="90000" bIns="45000"/>
          <a:lstStyle/>
          <a:p>
            <a:pPr algn="ctr">
              <a:lnSpc>
                <a:spcPct val="100000"/>
              </a:lnSpc>
            </a:pPr>
            <a:r>
              <a:rPr lang="en-US" sz="600">
                <a:solidFill>
                  <a:srgbClr val="595959"/>
                </a:solidFill>
                <a:latin typeface="Calibri"/>
              </a:rPr>
              <a:t>Copyright © 2013 Symphony Teleca Corp. All rights reserved.  CONFIDENTIAL AND PROPRIETARY</a:t>
            </a:r>
            <a:endParaRPr/>
          </a:p>
        </p:txBody>
      </p:sp>
      <p:pic>
        <p:nvPicPr>
          <p:cNvPr id="887" name="Picture 7"/>
          <p:cNvPicPr/>
          <p:nvPr/>
        </p:nvPicPr>
        <p:blipFill>
          <a:blip r:embed="rId15"/>
          <a:stretch>
            <a:fillRect/>
          </a:stretch>
        </p:blipFill>
        <p:spPr>
          <a:xfrm>
            <a:off x="146160" y="6347160"/>
            <a:ext cx="1215720" cy="415080"/>
          </a:xfrm>
          <a:prstGeom prst="rect">
            <a:avLst/>
          </a:prstGeom>
          <a:ln>
            <a:noFill/>
          </a:ln>
        </p:spPr>
      </p:pic>
      <p:pic>
        <p:nvPicPr>
          <p:cNvPr id="888" name="Picture 9"/>
          <p:cNvPicPr/>
          <p:nvPr/>
        </p:nvPicPr>
        <p:blipFill>
          <a:blip r:embed="rId16"/>
          <a:stretch>
            <a:fillRect/>
          </a:stretch>
        </p:blipFill>
        <p:spPr>
          <a:xfrm>
            <a:off x="6600960" y="174600"/>
            <a:ext cx="2260080" cy="155160"/>
          </a:xfrm>
          <a:prstGeom prst="rect">
            <a:avLst/>
          </a:prstGeom>
          <a:ln w="9360">
            <a:noFill/>
          </a:ln>
        </p:spPr>
      </p:pic>
      <p:sp>
        <p:nvSpPr>
          <p:cNvPr id="889" name="CustomShape 2"/>
          <p:cNvSpPr/>
          <p:nvPr/>
        </p:nvSpPr>
        <p:spPr>
          <a:xfrm>
            <a:off x="8767800" y="6492960"/>
            <a:ext cx="375840" cy="364680"/>
          </a:xfrm>
          <a:prstGeom prst="rect">
            <a:avLst/>
          </a:prstGeom>
          <a:noFill/>
          <a:ln w="9360">
            <a:noFill/>
          </a:ln>
        </p:spPr>
      </p:sp>
      <p:sp>
        <p:nvSpPr>
          <p:cNvPr id="890" name="PlaceHolder 3"/>
          <p:cNvSpPr>
            <a:spLocks noGrp="1"/>
          </p:cNvSpPr>
          <p:nvPr>
            <p:ph type="title"/>
          </p:nvPr>
        </p:nvSpPr>
        <p:spPr>
          <a:xfrm>
            <a:off x="539640" y="3049920"/>
            <a:ext cx="7772040" cy="1361880"/>
          </a:xfrm>
          <a:prstGeom prst="rect">
            <a:avLst/>
          </a:prstGeom>
        </p:spPr>
        <p:txBody>
          <a:bodyPr lIns="90000" tIns="45000" rIns="90000" bIns="45000"/>
          <a:lstStyle/>
          <a:p>
            <a:pPr>
              <a:lnSpc>
                <a:spcPct val="100000"/>
              </a:lnSpc>
            </a:pPr>
            <a:r>
              <a:rPr lang="en-US" sz="4000" b="1">
                <a:solidFill>
                  <a:srgbClr val="000000"/>
                </a:solidFill>
                <a:latin typeface="Calibri"/>
              </a:rPr>
              <a:t>Click to edit the title text formatClick to edit Master title style</a:t>
            </a:r>
            <a:endParaRPr/>
          </a:p>
        </p:txBody>
      </p:sp>
      <p:sp>
        <p:nvSpPr>
          <p:cNvPr id="891" name="PlaceHolder 4"/>
          <p:cNvSpPr>
            <a:spLocks noGrp="1"/>
          </p:cNvSpPr>
          <p:nvPr>
            <p:ph type="body"/>
          </p:nvPr>
        </p:nvSpPr>
        <p:spPr>
          <a:xfrm>
            <a:off x="539640" y="2287800"/>
            <a:ext cx="7772040" cy="761400"/>
          </a:xfrm>
          <a:prstGeom prst="rect">
            <a:avLst/>
          </a:prstGeom>
        </p:spPr>
        <p:txBody>
          <a:bodyPr lIns="90000" tIns="45000" rIns="90000" bIns="45000"/>
          <a:lstStyle/>
          <a:p>
            <a:pPr>
              <a:buSzPct val="25000"/>
              <a:buFont typeface="StarSymbol"/>
              <a:buChar char=""/>
            </a:pPr>
            <a:r>
              <a:rPr lang="en-US" sz="2000">
                <a:solidFill>
                  <a:srgbClr val="8B8B8B"/>
                </a:solidFill>
                <a:latin typeface="Calibri"/>
              </a:rPr>
              <a:t>Click to edit the outline text format</a:t>
            </a:r>
            <a:endParaRPr/>
          </a:p>
          <a:p>
            <a:pPr lvl="1">
              <a:buSzPct val="25000"/>
              <a:buFont typeface="StarSymbol"/>
              <a:buChar char=""/>
            </a:pPr>
            <a:r>
              <a:rPr lang="en-US" sz="2000">
                <a:solidFill>
                  <a:srgbClr val="8B8B8B"/>
                </a:solidFill>
                <a:latin typeface="Calibri"/>
              </a:rPr>
              <a:t>Second Outline Level</a:t>
            </a:r>
            <a:endParaRPr/>
          </a:p>
          <a:p>
            <a:pPr lvl="2">
              <a:buSzPct val="25000"/>
              <a:buFont typeface="StarSymbol"/>
              <a:buChar char=""/>
            </a:pPr>
            <a:r>
              <a:rPr lang="en-US" sz="2000">
                <a:solidFill>
                  <a:srgbClr val="8B8B8B"/>
                </a:solidFill>
                <a:latin typeface="Calibri"/>
              </a:rPr>
              <a:t>Third Outline Level</a:t>
            </a:r>
            <a:endParaRPr/>
          </a:p>
          <a:p>
            <a:pPr lvl="3">
              <a:buSzPct val="25000"/>
              <a:buFont typeface="StarSymbol"/>
              <a:buChar char=""/>
            </a:pPr>
            <a:r>
              <a:rPr lang="en-US" sz="2000">
                <a:solidFill>
                  <a:srgbClr val="8B8B8B"/>
                </a:solidFill>
                <a:latin typeface="Calibri"/>
              </a:rPr>
              <a:t>Fourth Outline Level</a:t>
            </a:r>
            <a:endParaRPr/>
          </a:p>
          <a:p>
            <a:pPr lvl="4">
              <a:buSzPct val="25000"/>
              <a:buFont typeface="StarSymbol"/>
              <a:buChar char=""/>
            </a:pPr>
            <a:r>
              <a:rPr lang="en-US" sz="2000">
                <a:solidFill>
                  <a:srgbClr val="8B8B8B"/>
                </a:solidFill>
                <a:latin typeface="Calibri"/>
              </a:rPr>
              <a:t>Fifth Outline Level</a:t>
            </a:r>
            <a:endParaRPr/>
          </a:p>
          <a:p>
            <a:pPr lvl="5">
              <a:buSzPct val="25000"/>
              <a:buFont typeface="StarSymbol"/>
              <a:buChar char=""/>
            </a:pPr>
            <a:r>
              <a:rPr lang="en-US" sz="2000">
                <a:solidFill>
                  <a:srgbClr val="8B8B8B"/>
                </a:solidFill>
                <a:latin typeface="Calibri"/>
              </a:rPr>
              <a:t>Sixth Outline Level</a:t>
            </a:r>
            <a:endParaRPr/>
          </a:p>
          <a:p>
            <a:pPr>
              <a:lnSpc>
                <a:spcPct val="100000"/>
              </a:lnSpc>
            </a:pPr>
            <a:r>
              <a:rPr lang="en-US" sz="2000">
                <a:solidFill>
                  <a:srgbClr val="8B8B8B"/>
                </a:solidFill>
                <a:latin typeface="Calibri"/>
              </a:rPr>
              <a:t>Seventh Outline LevelClick to edit Master text styles</a:t>
            </a:r>
            <a:endParaRPr/>
          </a:p>
        </p:txBody>
      </p:sp>
      <p:sp>
        <p:nvSpPr>
          <p:cNvPr id="892" name="PlaceHolder 5"/>
          <p:cNvSpPr>
            <a:spLocks noGrp="1"/>
          </p:cNvSpPr>
          <p:nvPr>
            <p:ph type="body"/>
          </p:nvPr>
        </p:nvSpPr>
        <p:spPr>
          <a:xfrm>
            <a:off x="539640" y="746280"/>
            <a:ext cx="8313840" cy="828360"/>
          </a:xfrm>
          <a:prstGeom prst="rect">
            <a:avLst/>
          </a:prstGeom>
        </p:spPr>
        <p:txBody>
          <a:bodyPr lIns="90000" tIns="45000" rIns="90000" bIns="45000"/>
          <a:lstStyle/>
          <a:p>
            <a:pPr>
              <a:buSzPct val="25000"/>
              <a:buFont typeface="StarSymbol"/>
              <a:buChar char=""/>
            </a:pPr>
            <a:r>
              <a:rPr lang="en-US" sz="2800">
                <a:solidFill>
                  <a:srgbClr val="FFFFFF"/>
                </a:solidFill>
                <a:latin typeface="Calibri"/>
              </a:rPr>
              <a:t>Click to edit the outline text format</a:t>
            </a:r>
            <a:endParaRPr/>
          </a:p>
          <a:p>
            <a:pPr lvl="1">
              <a:buSzPct val="25000"/>
              <a:buFont typeface="StarSymbol"/>
              <a:buChar char=""/>
            </a:pPr>
            <a:r>
              <a:rPr lang="en-US" sz="2800">
                <a:solidFill>
                  <a:srgbClr val="FFFFFF"/>
                </a:solidFill>
                <a:latin typeface="Calibri"/>
              </a:rPr>
              <a:t>Second Outline Level</a:t>
            </a:r>
            <a:endParaRPr/>
          </a:p>
          <a:p>
            <a:pPr lvl="2">
              <a:buSzPct val="25000"/>
              <a:buFont typeface="StarSymbol"/>
              <a:buChar char=""/>
            </a:pPr>
            <a:r>
              <a:rPr lang="en-US" sz="2800">
                <a:solidFill>
                  <a:srgbClr val="FFFFFF"/>
                </a:solidFill>
                <a:latin typeface="Calibri"/>
              </a:rPr>
              <a:t>Third Outline Level</a:t>
            </a:r>
            <a:endParaRPr/>
          </a:p>
          <a:p>
            <a:pPr lvl="3">
              <a:buSzPct val="25000"/>
              <a:buFont typeface="StarSymbol"/>
              <a:buChar char=""/>
            </a:pPr>
            <a:r>
              <a:rPr lang="en-US" sz="2800">
                <a:solidFill>
                  <a:srgbClr val="FFFFFF"/>
                </a:solidFill>
                <a:latin typeface="Calibri"/>
              </a:rPr>
              <a:t>Fourth Outline Level</a:t>
            </a:r>
            <a:endParaRPr/>
          </a:p>
          <a:p>
            <a:pPr lvl="4">
              <a:buSzPct val="25000"/>
              <a:buFont typeface="StarSymbol"/>
              <a:buChar char=""/>
            </a:pPr>
            <a:r>
              <a:rPr lang="en-US" sz="2800">
                <a:solidFill>
                  <a:srgbClr val="FFFFFF"/>
                </a:solidFill>
                <a:latin typeface="Calibri"/>
              </a:rPr>
              <a:t>Fifth Outline Level</a:t>
            </a:r>
            <a:endParaRPr/>
          </a:p>
          <a:p>
            <a:pPr lvl="5">
              <a:buSzPct val="25000"/>
              <a:buFont typeface="StarSymbol"/>
              <a:buChar char=""/>
            </a:pPr>
            <a:r>
              <a:rPr lang="en-US" sz="2800">
                <a:solidFill>
                  <a:srgbClr val="FFFFFF"/>
                </a:solidFill>
                <a:latin typeface="Calibri"/>
              </a:rPr>
              <a:t>Sixth Outline Level</a:t>
            </a:r>
            <a:endParaRPr/>
          </a:p>
          <a:p>
            <a:pPr>
              <a:lnSpc>
                <a:spcPct val="100000"/>
              </a:lnSpc>
            </a:pPr>
            <a:r>
              <a:rPr lang="en-US" sz="2800">
                <a:solidFill>
                  <a:srgbClr val="FFFFFF"/>
                </a:solidFill>
                <a:latin typeface="Calibri"/>
              </a:rPr>
              <a:t>Seventh Outline LevelTitle</a:t>
            </a:r>
            <a:endParaRPr/>
          </a:p>
        </p:txBody>
      </p:sp>
    </p:spTree>
  </p:cSld>
  <p:clrMap bg1="lt1" tx1="dk1" bg2="lt2" tx2="dk2" accent1="accent1" accent2="accent2" accent3="accent3" accent4="accent4" accent5="accent5" accent6="accent6" hlink="hlink" folHlink="folHlink"/>
  <p:sldLayoutIdLst>
    <p:sldLayoutId id="2147483935" r:id="rId1"/>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 id="2147483946" r:id="rId12"/>
  </p:sldLayoutIdLst>
  <p:txStyles>
    <p:titleStyle/>
    <p:bodyStyle/>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927" name="Picture 13"/>
          <p:cNvPicPr/>
          <p:nvPr/>
        </p:nvPicPr>
        <p:blipFill>
          <a:blip r:embed="rId14"/>
          <a:stretch>
            <a:fillRect/>
          </a:stretch>
        </p:blipFill>
        <p:spPr>
          <a:xfrm>
            <a:off x="0" y="216000"/>
            <a:ext cx="9143640" cy="1790280"/>
          </a:xfrm>
          <a:prstGeom prst="rect">
            <a:avLst/>
          </a:prstGeom>
          <a:ln>
            <a:noFill/>
          </a:ln>
        </p:spPr>
      </p:pic>
      <p:sp>
        <p:nvSpPr>
          <p:cNvPr id="928" name="CustomShape 1"/>
          <p:cNvSpPr/>
          <p:nvPr/>
        </p:nvSpPr>
        <p:spPr>
          <a:xfrm>
            <a:off x="2637000" y="6509520"/>
            <a:ext cx="4536720" cy="231480"/>
          </a:xfrm>
          <a:prstGeom prst="rect">
            <a:avLst/>
          </a:prstGeom>
          <a:noFill/>
          <a:ln>
            <a:noFill/>
          </a:ln>
        </p:spPr>
        <p:txBody>
          <a:bodyPr lIns="90000" tIns="45000" rIns="90000" bIns="45000"/>
          <a:lstStyle/>
          <a:p>
            <a:pPr algn="ctr">
              <a:lnSpc>
                <a:spcPct val="100000"/>
              </a:lnSpc>
            </a:pPr>
            <a:r>
              <a:rPr lang="en-US" sz="600">
                <a:solidFill>
                  <a:srgbClr val="595959"/>
                </a:solidFill>
                <a:latin typeface="Calibri"/>
              </a:rPr>
              <a:t>Copyright © 2013 Symphony Teleca Corp. All rights reserved.  CONFIDENTIAL AND PROPRIETARY</a:t>
            </a:r>
            <a:endParaRPr/>
          </a:p>
        </p:txBody>
      </p:sp>
      <p:sp>
        <p:nvSpPr>
          <p:cNvPr id="929" name="CustomShape 2"/>
          <p:cNvSpPr/>
          <p:nvPr/>
        </p:nvSpPr>
        <p:spPr>
          <a:xfrm>
            <a:off x="8767800" y="6492960"/>
            <a:ext cx="375840" cy="364680"/>
          </a:xfrm>
          <a:prstGeom prst="rect">
            <a:avLst/>
          </a:prstGeom>
          <a:noFill/>
          <a:ln w="9360">
            <a:noFill/>
          </a:ln>
        </p:spPr>
      </p:sp>
      <p:pic>
        <p:nvPicPr>
          <p:cNvPr id="930" name="Picture 7"/>
          <p:cNvPicPr/>
          <p:nvPr/>
        </p:nvPicPr>
        <p:blipFill>
          <a:blip r:embed="rId15"/>
          <a:stretch>
            <a:fillRect/>
          </a:stretch>
        </p:blipFill>
        <p:spPr>
          <a:xfrm>
            <a:off x="146160" y="6346800"/>
            <a:ext cx="1215720" cy="415440"/>
          </a:xfrm>
          <a:prstGeom prst="rect">
            <a:avLst/>
          </a:prstGeom>
          <a:ln w="9360">
            <a:noFill/>
          </a:ln>
        </p:spPr>
      </p:pic>
      <p:pic>
        <p:nvPicPr>
          <p:cNvPr id="931" name="Picture 9"/>
          <p:cNvPicPr/>
          <p:nvPr/>
        </p:nvPicPr>
        <p:blipFill>
          <a:blip r:embed="rId16"/>
          <a:stretch>
            <a:fillRect/>
          </a:stretch>
        </p:blipFill>
        <p:spPr>
          <a:xfrm>
            <a:off x="6600960" y="174600"/>
            <a:ext cx="2260080" cy="155160"/>
          </a:xfrm>
          <a:prstGeom prst="rect">
            <a:avLst/>
          </a:prstGeom>
          <a:ln w="9360">
            <a:noFill/>
          </a:ln>
        </p:spPr>
      </p:pic>
      <p:sp>
        <p:nvSpPr>
          <p:cNvPr id="932" name="PlaceHolder 3"/>
          <p:cNvSpPr>
            <a:spLocks noGrp="1"/>
          </p:cNvSpPr>
          <p:nvPr>
            <p:ph type="title"/>
          </p:nvPr>
        </p:nvSpPr>
        <p:spPr>
          <a:xfrm>
            <a:off x="4572000" y="1638000"/>
            <a:ext cx="3816000" cy="566280"/>
          </a:xfrm>
          <a:prstGeom prst="rect">
            <a:avLst/>
          </a:prstGeom>
        </p:spPr>
        <p:txBody>
          <a:bodyPr lIns="90000" tIns="45000" rIns="90000" bIns="45000"/>
          <a:lstStyle/>
          <a:p>
            <a:pPr>
              <a:lnSpc>
                <a:spcPct val="100000"/>
              </a:lnSpc>
            </a:pPr>
            <a:r>
              <a:rPr lang="en-US" sz="2000" b="1">
                <a:solidFill>
                  <a:srgbClr val="000000"/>
                </a:solidFill>
                <a:latin typeface="Calibri"/>
              </a:rPr>
              <a:t>Click to edit the title text formatClick to edit Master title style</a:t>
            </a:r>
            <a:endParaRPr/>
          </a:p>
        </p:txBody>
      </p:sp>
      <p:sp>
        <p:nvSpPr>
          <p:cNvPr id="933" name="PlaceHolder 4"/>
          <p:cNvSpPr>
            <a:spLocks noGrp="1"/>
          </p:cNvSpPr>
          <p:nvPr>
            <p:ph type="body"/>
          </p:nvPr>
        </p:nvSpPr>
        <p:spPr>
          <a:xfrm>
            <a:off x="609480" y="1628640"/>
            <a:ext cx="3715560" cy="1874160"/>
          </a:xfrm>
          <a:prstGeom prst="rect">
            <a:avLst/>
          </a:prstGeom>
        </p:spPr>
        <p:txBody>
          <a:bodyPr lIns="90000" tIns="45000" rIns="90000" bIns="45000"/>
          <a:lstStyle/>
          <a:p>
            <a:pPr>
              <a:lnSpc>
                <a:spcPct val="100000"/>
              </a:lnSpc>
            </a:pPr>
            <a:r>
              <a:rPr lang="en-US" sz="3200">
                <a:solidFill>
                  <a:srgbClr val="000000"/>
                </a:solidFill>
                <a:latin typeface="Arial"/>
              </a:rPr>
              <a:t>Click to edit the outline text format</a:t>
            </a:r>
            <a:endParaRPr/>
          </a:p>
          <a:p>
            <a:pPr lvl="1">
              <a:lnSpc>
                <a:spcPct val="100000"/>
              </a:lnSpc>
              <a:buSzPct val="25000"/>
              <a:buFont typeface="StarSymbol"/>
              <a:buChar char=""/>
            </a:pPr>
            <a:r>
              <a:rPr lang="en-US" sz="3200">
                <a:solidFill>
                  <a:srgbClr val="000000"/>
                </a:solidFill>
                <a:latin typeface="Arial"/>
              </a:rPr>
              <a:t>Second Outline Level</a:t>
            </a:r>
            <a:endParaRPr/>
          </a:p>
          <a:p>
            <a:pPr lvl="2">
              <a:lnSpc>
                <a:spcPct val="100000"/>
              </a:lnSpc>
              <a:buSzPct val="25000"/>
              <a:buFont typeface="StarSymbol"/>
              <a:buChar char=""/>
            </a:pPr>
            <a:r>
              <a:rPr lang="en-US" sz="3200">
                <a:solidFill>
                  <a:srgbClr val="000000"/>
                </a:solidFill>
                <a:latin typeface="Arial"/>
              </a:rPr>
              <a:t>Third Outline Level</a:t>
            </a:r>
            <a:endParaRPr/>
          </a:p>
          <a:p>
            <a:pPr lvl="3">
              <a:lnSpc>
                <a:spcPct val="100000"/>
              </a:lnSpc>
              <a:buSzPct val="25000"/>
              <a:buFont typeface="StarSymbol"/>
              <a:buChar char=""/>
            </a:pPr>
            <a:r>
              <a:rPr lang="en-US" sz="3200">
                <a:solidFill>
                  <a:srgbClr val="000000"/>
                </a:solidFill>
                <a:latin typeface="Arial"/>
              </a:rPr>
              <a:t>Fourth Outline Level</a:t>
            </a:r>
            <a:endParaRPr/>
          </a:p>
          <a:p>
            <a:pPr lvl="4">
              <a:lnSpc>
                <a:spcPct val="100000"/>
              </a:lnSpc>
              <a:buSzPct val="25000"/>
              <a:buFont typeface="StarSymbol"/>
              <a:buChar char=""/>
            </a:pPr>
            <a:r>
              <a:rPr lang="en-US" sz="3200">
                <a:solidFill>
                  <a:srgbClr val="000000"/>
                </a:solidFill>
                <a:latin typeface="Arial"/>
              </a:rPr>
              <a:t>Fifth Outline Level</a:t>
            </a:r>
            <a:endParaRPr/>
          </a:p>
          <a:p>
            <a:pPr lvl="5">
              <a:lnSpc>
                <a:spcPct val="100000"/>
              </a:lnSpc>
              <a:buSzPct val="25000"/>
              <a:buFont typeface="StarSymbol"/>
              <a:buChar char=""/>
            </a:pPr>
            <a:r>
              <a:rPr lang="en-US" sz="3200">
                <a:solidFill>
                  <a:srgbClr val="000000"/>
                </a:solidFill>
                <a:latin typeface="Arial"/>
              </a:rPr>
              <a:t>Sixth Outline Level</a:t>
            </a:r>
            <a:endParaRPr/>
          </a:p>
          <a:p>
            <a:pPr lvl="6">
              <a:lnSpc>
                <a:spcPct val="100000"/>
              </a:lnSpc>
              <a:buSzPct val="25000"/>
              <a:buFont typeface="StarSymbol"/>
              <a:buChar char=""/>
            </a:pPr>
            <a:r>
              <a:rPr lang="en-US" sz="3200">
                <a:solidFill>
                  <a:srgbClr val="000000"/>
                </a:solidFill>
                <a:latin typeface="Arial"/>
              </a:rPr>
              <a:t>Seventh Outline Level</a:t>
            </a:r>
            <a:endParaRPr/>
          </a:p>
        </p:txBody>
      </p:sp>
      <p:sp>
        <p:nvSpPr>
          <p:cNvPr id="934" name="PlaceHolder 5"/>
          <p:cNvSpPr>
            <a:spLocks noGrp="1"/>
          </p:cNvSpPr>
          <p:nvPr>
            <p:ph type="body"/>
          </p:nvPr>
        </p:nvSpPr>
        <p:spPr>
          <a:xfrm>
            <a:off x="4572000" y="2205000"/>
            <a:ext cx="3816000" cy="804600"/>
          </a:xfrm>
          <a:prstGeom prst="rect">
            <a:avLst/>
          </a:prstGeom>
        </p:spPr>
        <p:txBody>
          <a:bodyPr lIns="90000" tIns="45000" rIns="90000" bIns="45000"/>
          <a:lstStyle/>
          <a:p>
            <a:pPr>
              <a:buSzPct val="25000"/>
              <a:buFont typeface="StarSymbol"/>
              <a:buChar char=""/>
            </a:pPr>
            <a:r>
              <a:rPr lang="en-US" sz="1400">
                <a:solidFill>
                  <a:srgbClr val="000000"/>
                </a:solidFill>
                <a:latin typeface="Calibri"/>
              </a:rPr>
              <a:t>Click to edit the outline text format</a:t>
            </a:r>
            <a:endParaRPr/>
          </a:p>
          <a:p>
            <a:pPr lvl="1">
              <a:buSzPct val="25000"/>
              <a:buFont typeface="StarSymbol"/>
              <a:buChar char=""/>
            </a:pPr>
            <a:r>
              <a:rPr lang="en-US" sz="1400">
                <a:solidFill>
                  <a:srgbClr val="000000"/>
                </a:solidFill>
                <a:latin typeface="Calibri"/>
              </a:rPr>
              <a:t>Second Outline Level</a:t>
            </a:r>
            <a:endParaRPr/>
          </a:p>
          <a:p>
            <a:pPr lvl="2">
              <a:buSzPct val="25000"/>
              <a:buFont typeface="StarSymbol"/>
              <a:buChar char=""/>
            </a:pPr>
            <a:r>
              <a:rPr lang="en-US" sz="1400">
                <a:solidFill>
                  <a:srgbClr val="000000"/>
                </a:solidFill>
                <a:latin typeface="Calibri"/>
              </a:rPr>
              <a:t>Third Outline Level</a:t>
            </a:r>
            <a:endParaRPr/>
          </a:p>
          <a:p>
            <a:pPr lvl="3">
              <a:buSzPct val="25000"/>
              <a:buFont typeface="StarSymbol"/>
              <a:buChar char=""/>
            </a:pPr>
            <a:r>
              <a:rPr lang="en-US" sz="1400">
                <a:solidFill>
                  <a:srgbClr val="000000"/>
                </a:solidFill>
                <a:latin typeface="Calibri"/>
              </a:rPr>
              <a:t>Fourth Outline Level</a:t>
            </a:r>
            <a:endParaRPr/>
          </a:p>
          <a:p>
            <a:pPr lvl="4">
              <a:buSzPct val="25000"/>
              <a:buFont typeface="StarSymbol"/>
              <a:buChar char=""/>
            </a:pPr>
            <a:r>
              <a:rPr lang="en-US" sz="1400">
                <a:solidFill>
                  <a:srgbClr val="000000"/>
                </a:solidFill>
                <a:latin typeface="Calibri"/>
              </a:rPr>
              <a:t>Fifth Outline Level</a:t>
            </a:r>
            <a:endParaRPr/>
          </a:p>
          <a:p>
            <a:pPr lvl="5">
              <a:buSzPct val="25000"/>
              <a:buFont typeface="StarSymbol"/>
              <a:buChar char=""/>
            </a:pPr>
            <a:r>
              <a:rPr lang="en-US" sz="1400">
                <a:solidFill>
                  <a:srgbClr val="000000"/>
                </a:solidFill>
                <a:latin typeface="Calibri"/>
              </a:rPr>
              <a:t>Sixth Outline Level</a:t>
            </a:r>
            <a:endParaRPr/>
          </a:p>
          <a:p>
            <a:pPr>
              <a:lnSpc>
                <a:spcPct val="100000"/>
              </a:lnSpc>
            </a:pPr>
            <a:r>
              <a:rPr lang="en-US" sz="1400">
                <a:solidFill>
                  <a:srgbClr val="000000"/>
                </a:solidFill>
                <a:latin typeface="Calibri"/>
              </a:rPr>
              <a:t>Seventh Outline LevelClick to edit Master text styles</a:t>
            </a:r>
            <a:endParaRPr/>
          </a:p>
        </p:txBody>
      </p:sp>
    </p:spTree>
  </p:cSld>
  <p:clrMap bg1="lt1" tx1="dk1" bg2="lt2" tx2="dk2" accent1="accent1" accent2="accent2" accent3="accent3" accent4="accent4" accent5="accent5" accent6="accent6" hlink="hlink" folHlink="folHlink"/>
  <p:sldLayoutIdLst>
    <p:sldLayoutId id="2147483948" r:id="rId1"/>
    <p:sldLayoutId id="2147483949" r:id="rId2"/>
    <p:sldLayoutId id="2147483950" r:id="rId3"/>
    <p:sldLayoutId id="2147483951" r:id="rId4"/>
    <p:sldLayoutId id="2147483952" r:id="rId5"/>
    <p:sldLayoutId id="2147483953" r:id="rId6"/>
    <p:sldLayoutId id="2147483954" r:id="rId7"/>
    <p:sldLayoutId id="2147483955" r:id="rId8"/>
    <p:sldLayoutId id="2147483956" r:id="rId9"/>
    <p:sldLayoutId id="2147483957" r:id="rId10"/>
    <p:sldLayoutId id="2147483958" r:id="rId11"/>
    <p:sldLayoutId id="2147483959" r:id="rId12"/>
  </p:sldLayoutIdLst>
  <p:txStyles>
    <p:titleStyle/>
    <p:bodyStyle/>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969" name="Picture 13"/>
          <p:cNvPicPr/>
          <p:nvPr/>
        </p:nvPicPr>
        <p:blipFill>
          <a:blip r:embed="rId14"/>
          <a:stretch>
            <a:fillRect/>
          </a:stretch>
        </p:blipFill>
        <p:spPr>
          <a:xfrm>
            <a:off x="0" y="216000"/>
            <a:ext cx="9143640" cy="1790280"/>
          </a:xfrm>
          <a:prstGeom prst="rect">
            <a:avLst/>
          </a:prstGeom>
          <a:ln>
            <a:noFill/>
          </a:ln>
        </p:spPr>
      </p:pic>
      <p:sp>
        <p:nvSpPr>
          <p:cNvPr id="970" name="CustomShape 1"/>
          <p:cNvSpPr/>
          <p:nvPr/>
        </p:nvSpPr>
        <p:spPr>
          <a:xfrm>
            <a:off x="2637000" y="6509520"/>
            <a:ext cx="4536720" cy="231480"/>
          </a:xfrm>
          <a:prstGeom prst="rect">
            <a:avLst/>
          </a:prstGeom>
          <a:noFill/>
          <a:ln>
            <a:noFill/>
          </a:ln>
        </p:spPr>
        <p:txBody>
          <a:bodyPr lIns="90000" tIns="45000" rIns="90000" bIns="45000"/>
          <a:lstStyle/>
          <a:p>
            <a:pPr algn="ctr">
              <a:lnSpc>
                <a:spcPct val="100000"/>
              </a:lnSpc>
            </a:pPr>
            <a:r>
              <a:rPr lang="en-US" sz="600">
                <a:solidFill>
                  <a:srgbClr val="595959"/>
                </a:solidFill>
                <a:latin typeface="Calibri"/>
              </a:rPr>
              <a:t>Copyright © 2013 Symphony Teleca Corp. All rights reserved.  CONFIDENTIAL AND PROPRIETARY</a:t>
            </a:r>
            <a:endParaRPr/>
          </a:p>
        </p:txBody>
      </p:sp>
      <p:sp>
        <p:nvSpPr>
          <p:cNvPr id="971" name="CustomShape 2"/>
          <p:cNvSpPr/>
          <p:nvPr/>
        </p:nvSpPr>
        <p:spPr>
          <a:xfrm>
            <a:off x="8767800" y="6492960"/>
            <a:ext cx="375840" cy="364680"/>
          </a:xfrm>
          <a:prstGeom prst="rect">
            <a:avLst/>
          </a:prstGeom>
          <a:noFill/>
          <a:ln w="9360">
            <a:noFill/>
          </a:ln>
        </p:spPr>
      </p:sp>
      <p:pic>
        <p:nvPicPr>
          <p:cNvPr id="972" name="Picture 7"/>
          <p:cNvPicPr/>
          <p:nvPr/>
        </p:nvPicPr>
        <p:blipFill>
          <a:blip r:embed="rId15"/>
          <a:stretch>
            <a:fillRect/>
          </a:stretch>
        </p:blipFill>
        <p:spPr>
          <a:xfrm>
            <a:off x="146160" y="6346800"/>
            <a:ext cx="1215720" cy="415440"/>
          </a:xfrm>
          <a:prstGeom prst="rect">
            <a:avLst/>
          </a:prstGeom>
          <a:ln w="9360">
            <a:noFill/>
          </a:ln>
        </p:spPr>
      </p:pic>
      <p:pic>
        <p:nvPicPr>
          <p:cNvPr id="973" name="Picture 9"/>
          <p:cNvPicPr/>
          <p:nvPr/>
        </p:nvPicPr>
        <p:blipFill>
          <a:blip r:embed="rId16"/>
          <a:stretch>
            <a:fillRect/>
          </a:stretch>
        </p:blipFill>
        <p:spPr>
          <a:xfrm>
            <a:off x="6600960" y="174600"/>
            <a:ext cx="2260080" cy="155160"/>
          </a:xfrm>
          <a:prstGeom prst="rect">
            <a:avLst/>
          </a:prstGeom>
          <a:ln w="9360">
            <a:noFill/>
          </a:ln>
        </p:spPr>
      </p:pic>
      <p:sp>
        <p:nvSpPr>
          <p:cNvPr id="974" name="PlaceHolder 3"/>
          <p:cNvSpPr>
            <a:spLocks noGrp="1"/>
          </p:cNvSpPr>
          <p:nvPr>
            <p:ph type="title"/>
          </p:nvPr>
        </p:nvSpPr>
        <p:spPr>
          <a:xfrm>
            <a:off x="539640" y="1235880"/>
            <a:ext cx="8229240" cy="710640"/>
          </a:xfrm>
          <a:prstGeom prst="rect">
            <a:avLst/>
          </a:prstGeom>
        </p:spPr>
        <p:txBody>
          <a:bodyPr lIns="90000" tIns="45000" rIns="90000" bIns="45000"/>
          <a:lstStyle/>
          <a:p>
            <a:pPr>
              <a:lnSpc>
                <a:spcPct val="100000"/>
              </a:lnSpc>
            </a:pPr>
            <a:r>
              <a:rPr lang="en-US" sz="2800">
                <a:solidFill>
                  <a:srgbClr val="000000"/>
                </a:solidFill>
                <a:latin typeface="Calibri"/>
              </a:rPr>
              <a:t>Click to edit the title text formatClick to edit Master title style</a:t>
            </a:r>
            <a:endParaRPr/>
          </a:p>
        </p:txBody>
      </p:sp>
      <p:sp>
        <p:nvSpPr>
          <p:cNvPr id="975" name="PlaceHolder 4"/>
          <p:cNvSpPr>
            <a:spLocks noGrp="1"/>
          </p:cNvSpPr>
          <p:nvPr>
            <p:ph type="body"/>
          </p:nvPr>
        </p:nvSpPr>
        <p:spPr>
          <a:xfrm>
            <a:off x="539640" y="1811880"/>
            <a:ext cx="8229240" cy="1616760"/>
          </a:xfrm>
          <a:prstGeom prst="rect">
            <a:avLst/>
          </a:prstGeom>
        </p:spPr>
        <p:txBody>
          <a:bodyPr lIns="90000" tIns="45000" rIns="90000" bIns="45000"/>
          <a:lstStyle/>
          <a:p>
            <a:pPr>
              <a:buSzPct val="25000"/>
              <a:buFont typeface="StarSymbol"/>
              <a:buChar char=""/>
            </a:pPr>
            <a:r>
              <a:rPr lang="en-US" sz="1600">
                <a:solidFill>
                  <a:srgbClr val="000000"/>
                </a:solidFill>
                <a:latin typeface="Calibri"/>
              </a:rPr>
              <a:t>Click to edit the outline text format</a:t>
            </a:r>
            <a:endParaRPr/>
          </a:p>
          <a:p>
            <a:pPr lvl="1">
              <a:buSzPct val="25000"/>
              <a:buFont typeface="StarSymbol"/>
              <a:buChar char=""/>
            </a:pPr>
            <a:r>
              <a:rPr lang="en-US" sz="1600">
                <a:solidFill>
                  <a:srgbClr val="000000"/>
                </a:solidFill>
                <a:latin typeface="Calibri"/>
              </a:rPr>
              <a:t>Second Outline Level</a:t>
            </a:r>
            <a:endParaRPr/>
          </a:p>
          <a:p>
            <a:pPr lvl="2">
              <a:buSzPct val="25000"/>
              <a:buFont typeface="StarSymbol"/>
              <a:buChar char=""/>
            </a:pPr>
            <a:r>
              <a:rPr lang="en-US" sz="1600">
                <a:solidFill>
                  <a:srgbClr val="000000"/>
                </a:solidFill>
                <a:latin typeface="Calibri"/>
              </a:rPr>
              <a:t>Third Outline Level</a:t>
            </a:r>
            <a:endParaRPr/>
          </a:p>
          <a:p>
            <a:pPr lvl="3">
              <a:buSzPct val="25000"/>
              <a:buFont typeface="StarSymbol"/>
              <a:buChar char=""/>
            </a:pPr>
            <a:r>
              <a:rPr lang="en-US" sz="1600">
                <a:solidFill>
                  <a:srgbClr val="000000"/>
                </a:solidFill>
                <a:latin typeface="Calibri"/>
              </a:rPr>
              <a:t>Fourth Outline Level</a:t>
            </a:r>
            <a:endParaRPr/>
          </a:p>
          <a:p>
            <a:pPr lvl="4">
              <a:buSzPct val="25000"/>
              <a:buFont typeface="StarSymbol"/>
              <a:buChar char=""/>
            </a:pPr>
            <a:r>
              <a:rPr lang="en-US" sz="1600">
                <a:solidFill>
                  <a:srgbClr val="000000"/>
                </a:solidFill>
                <a:latin typeface="Calibri"/>
              </a:rPr>
              <a:t>Fifth Outline Level</a:t>
            </a:r>
            <a:endParaRPr/>
          </a:p>
          <a:p>
            <a:pPr lvl="5">
              <a:buSzPct val="25000"/>
              <a:buFont typeface="StarSymbol"/>
              <a:buChar char=""/>
            </a:pPr>
            <a:r>
              <a:rPr lang="en-US" sz="1600">
                <a:solidFill>
                  <a:srgbClr val="000000"/>
                </a:solidFill>
                <a:latin typeface="Calibri"/>
              </a:rPr>
              <a:t>Sixth Outline Level</a:t>
            </a:r>
            <a:endParaRPr/>
          </a:p>
          <a:p>
            <a:pPr>
              <a:lnSpc>
                <a:spcPct val="100000"/>
              </a:lnSpc>
              <a:buFont typeface="Arial"/>
              <a:buChar char="•"/>
            </a:pPr>
            <a:r>
              <a:rPr lang="en-US" sz="1600">
                <a:solidFill>
                  <a:srgbClr val="000000"/>
                </a:solidFill>
                <a:latin typeface="Calibri"/>
              </a:rPr>
              <a:t>Seventh Outline LevelClick to edit Master text styles</a:t>
            </a:r>
            <a:endParaRPr/>
          </a:p>
          <a:p>
            <a:pPr lvl="1">
              <a:lnSpc>
                <a:spcPct val="100000"/>
              </a:lnSpc>
              <a:buFont typeface="Arial"/>
              <a:buChar char="–"/>
            </a:pPr>
            <a:r>
              <a:rPr lang="en-US" sz="1600">
                <a:solidFill>
                  <a:srgbClr val="000000"/>
                </a:solidFill>
                <a:latin typeface="Calibri"/>
              </a:rPr>
              <a:t>Second level</a:t>
            </a:r>
            <a:endParaRPr/>
          </a:p>
          <a:p>
            <a:pPr lvl="2">
              <a:lnSpc>
                <a:spcPct val="100000"/>
              </a:lnSpc>
              <a:buFont typeface="Arial"/>
              <a:buChar char="•"/>
            </a:pPr>
            <a:r>
              <a:rPr lang="en-US" sz="1600">
                <a:solidFill>
                  <a:srgbClr val="000000"/>
                </a:solidFill>
                <a:latin typeface="Calibri"/>
              </a:rPr>
              <a:t>Third level</a:t>
            </a:r>
            <a:endParaRPr/>
          </a:p>
          <a:p>
            <a:pPr lvl="3">
              <a:lnSpc>
                <a:spcPct val="100000"/>
              </a:lnSpc>
              <a:buFont typeface="Arial"/>
              <a:buChar char="–"/>
            </a:pPr>
            <a:r>
              <a:rPr lang="en-US" sz="1600">
                <a:solidFill>
                  <a:srgbClr val="000000"/>
                </a:solidFill>
                <a:latin typeface="Calibri"/>
              </a:rPr>
              <a:t>Fourth level</a:t>
            </a:r>
            <a:endParaRPr/>
          </a:p>
          <a:p>
            <a:pPr lvl="4">
              <a:lnSpc>
                <a:spcPct val="100000"/>
              </a:lnSpc>
              <a:buFont typeface="Arial"/>
              <a:buChar char="»"/>
            </a:pPr>
            <a:r>
              <a:rPr lang="en-US" sz="1600">
                <a:solidFill>
                  <a:srgbClr val="000000"/>
                </a:solidFill>
                <a:latin typeface="Calibri"/>
              </a:rPr>
              <a:t>Fifth level</a:t>
            </a:r>
            <a:endParaRPr/>
          </a:p>
        </p:txBody>
      </p:sp>
    </p:spTree>
  </p:cSld>
  <p:clrMap bg1="lt1" tx1="dk1" bg2="lt2" tx2="dk2" accent1="accent1" accent2="accent2" accent3="accent3" accent4="accent4" accent5="accent5" accent6="accent6" hlink="hlink" folHlink="folHlink"/>
  <p:sldLayoutIdLst>
    <p:sldLayoutId id="2147483961" r:id="rId1"/>
    <p:sldLayoutId id="2147483962" r:id="rId2"/>
    <p:sldLayoutId id="2147483963" r:id="rId3"/>
    <p:sldLayoutId id="2147483964" r:id="rId4"/>
    <p:sldLayoutId id="2147483965" r:id="rId5"/>
    <p:sldLayoutId id="2147483966" r:id="rId6"/>
    <p:sldLayoutId id="2147483967" r:id="rId7"/>
    <p:sldLayoutId id="2147483968" r:id="rId8"/>
    <p:sldLayoutId id="2147483969" r:id="rId9"/>
    <p:sldLayoutId id="2147483970" r:id="rId10"/>
    <p:sldLayoutId id="2147483971" r:id="rId11"/>
    <p:sldLayoutId id="2147483972" r:id="rId12"/>
  </p:sldLayoutIdLst>
  <p:txStyles>
    <p:titleStyle/>
    <p:bodyStyle/>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76" name="Picture 13"/>
          <p:cNvPicPr/>
          <p:nvPr/>
        </p:nvPicPr>
        <p:blipFill>
          <a:blip r:embed="rId14"/>
          <a:stretch>
            <a:fillRect/>
          </a:stretch>
        </p:blipFill>
        <p:spPr>
          <a:xfrm>
            <a:off x="0" y="216000"/>
            <a:ext cx="9143640" cy="1790280"/>
          </a:xfrm>
          <a:prstGeom prst="rect">
            <a:avLst/>
          </a:prstGeom>
          <a:ln>
            <a:noFill/>
          </a:ln>
        </p:spPr>
      </p:pic>
      <p:sp>
        <p:nvSpPr>
          <p:cNvPr id="77" name="CustomShape 1"/>
          <p:cNvSpPr/>
          <p:nvPr/>
        </p:nvSpPr>
        <p:spPr>
          <a:xfrm>
            <a:off x="2637000" y="6509520"/>
            <a:ext cx="4536720" cy="231480"/>
          </a:xfrm>
          <a:prstGeom prst="rect">
            <a:avLst/>
          </a:prstGeom>
          <a:noFill/>
          <a:ln>
            <a:noFill/>
          </a:ln>
        </p:spPr>
        <p:txBody>
          <a:bodyPr lIns="90000" tIns="45000" rIns="90000" bIns="45000"/>
          <a:lstStyle/>
          <a:p>
            <a:pPr algn="ctr">
              <a:lnSpc>
                <a:spcPct val="100000"/>
              </a:lnSpc>
            </a:pPr>
            <a:r>
              <a:rPr lang="en-US" sz="600">
                <a:solidFill>
                  <a:srgbClr val="595959"/>
                </a:solidFill>
                <a:latin typeface="Calibri"/>
              </a:rPr>
              <a:t>Copyright © 2013 Symphony Teleca Corp. All rights reserved.  CONFIDENTIAL AND PROPRIETARY</a:t>
            </a:r>
            <a:endParaRPr/>
          </a:p>
        </p:txBody>
      </p:sp>
      <p:sp>
        <p:nvSpPr>
          <p:cNvPr id="78" name="CustomShape 2"/>
          <p:cNvSpPr/>
          <p:nvPr/>
        </p:nvSpPr>
        <p:spPr>
          <a:xfrm>
            <a:off x="8767800" y="6492960"/>
            <a:ext cx="375840" cy="364680"/>
          </a:xfrm>
          <a:prstGeom prst="rect">
            <a:avLst/>
          </a:prstGeom>
          <a:noFill/>
          <a:ln w="9360">
            <a:noFill/>
          </a:ln>
        </p:spPr>
      </p:sp>
      <p:pic>
        <p:nvPicPr>
          <p:cNvPr id="79" name="Picture 7"/>
          <p:cNvPicPr/>
          <p:nvPr/>
        </p:nvPicPr>
        <p:blipFill>
          <a:blip r:embed="rId15"/>
          <a:stretch>
            <a:fillRect/>
          </a:stretch>
        </p:blipFill>
        <p:spPr>
          <a:xfrm>
            <a:off x="146160" y="6346800"/>
            <a:ext cx="1215720" cy="415440"/>
          </a:xfrm>
          <a:prstGeom prst="rect">
            <a:avLst/>
          </a:prstGeom>
          <a:ln w="9360">
            <a:noFill/>
          </a:ln>
        </p:spPr>
      </p:pic>
      <p:pic>
        <p:nvPicPr>
          <p:cNvPr id="80" name="Picture 9"/>
          <p:cNvPicPr/>
          <p:nvPr/>
        </p:nvPicPr>
        <p:blipFill>
          <a:blip r:embed="rId16"/>
          <a:stretch>
            <a:fillRect/>
          </a:stretch>
        </p:blipFill>
        <p:spPr>
          <a:xfrm>
            <a:off x="6600960" y="174600"/>
            <a:ext cx="2260080" cy="155160"/>
          </a:xfrm>
          <a:prstGeom prst="rect">
            <a:avLst/>
          </a:prstGeom>
          <a:ln w="9360">
            <a:noFill/>
          </a:ln>
        </p:spPr>
      </p:pic>
      <p:sp>
        <p:nvSpPr>
          <p:cNvPr id="81" name="PlaceHolder 3"/>
          <p:cNvSpPr>
            <a:spLocks noGrp="1"/>
          </p:cNvSpPr>
          <p:nvPr>
            <p:ph type="title"/>
          </p:nvPr>
        </p:nvSpPr>
        <p:spPr>
          <a:xfrm>
            <a:off x="539640" y="1235880"/>
            <a:ext cx="8229240" cy="710640"/>
          </a:xfrm>
          <a:prstGeom prst="rect">
            <a:avLst/>
          </a:prstGeom>
        </p:spPr>
        <p:txBody>
          <a:bodyPr lIns="90000" tIns="45000" rIns="90000" bIns="45000"/>
          <a:lstStyle/>
          <a:p>
            <a:pPr>
              <a:lnSpc>
                <a:spcPct val="100000"/>
              </a:lnSpc>
            </a:pPr>
            <a:r>
              <a:rPr lang="en-US" sz="2800">
                <a:solidFill>
                  <a:srgbClr val="000000"/>
                </a:solidFill>
                <a:latin typeface="Calibri"/>
              </a:rPr>
              <a:t>Click to edit the title text formatClick to edit Master title style</a:t>
            </a:r>
            <a:endParaRPr/>
          </a:p>
        </p:txBody>
      </p:sp>
      <p:sp>
        <p:nvSpPr>
          <p:cNvPr id="82" name="PlaceHolder 4"/>
          <p:cNvSpPr>
            <a:spLocks noGrp="1"/>
          </p:cNvSpPr>
          <p:nvPr>
            <p:ph type="body"/>
          </p:nvPr>
        </p:nvSpPr>
        <p:spPr>
          <a:xfrm>
            <a:off x="539640" y="1811880"/>
            <a:ext cx="8229240" cy="1616760"/>
          </a:xfrm>
          <a:prstGeom prst="rect">
            <a:avLst/>
          </a:prstGeom>
        </p:spPr>
        <p:txBody>
          <a:bodyPr lIns="90000" tIns="45000" rIns="90000" bIns="45000"/>
          <a:lstStyle/>
          <a:p>
            <a:pPr>
              <a:buSzPct val="25000"/>
              <a:buFont typeface="StarSymbol"/>
              <a:buChar char=""/>
            </a:pPr>
            <a:r>
              <a:rPr lang="en-US" sz="1600">
                <a:solidFill>
                  <a:srgbClr val="000000"/>
                </a:solidFill>
                <a:latin typeface="Calibri"/>
              </a:rPr>
              <a:t>Click to edit the outline text format</a:t>
            </a:r>
            <a:endParaRPr/>
          </a:p>
          <a:p>
            <a:pPr lvl="1">
              <a:buSzPct val="25000"/>
              <a:buFont typeface="StarSymbol"/>
              <a:buChar char=""/>
            </a:pPr>
            <a:r>
              <a:rPr lang="en-US" sz="1600">
                <a:solidFill>
                  <a:srgbClr val="000000"/>
                </a:solidFill>
                <a:latin typeface="Calibri"/>
              </a:rPr>
              <a:t>Second Outline Level</a:t>
            </a:r>
            <a:endParaRPr/>
          </a:p>
          <a:p>
            <a:pPr lvl="2">
              <a:buSzPct val="25000"/>
              <a:buFont typeface="StarSymbol"/>
              <a:buChar char=""/>
            </a:pPr>
            <a:r>
              <a:rPr lang="en-US" sz="1600">
                <a:solidFill>
                  <a:srgbClr val="000000"/>
                </a:solidFill>
                <a:latin typeface="Calibri"/>
              </a:rPr>
              <a:t>Third Outline Level</a:t>
            </a:r>
            <a:endParaRPr/>
          </a:p>
          <a:p>
            <a:pPr lvl="3">
              <a:buSzPct val="25000"/>
              <a:buFont typeface="StarSymbol"/>
              <a:buChar char=""/>
            </a:pPr>
            <a:r>
              <a:rPr lang="en-US" sz="1600">
                <a:solidFill>
                  <a:srgbClr val="000000"/>
                </a:solidFill>
                <a:latin typeface="Calibri"/>
              </a:rPr>
              <a:t>Fourth Outline Level</a:t>
            </a:r>
            <a:endParaRPr/>
          </a:p>
          <a:p>
            <a:pPr lvl="4">
              <a:buSzPct val="25000"/>
              <a:buFont typeface="StarSymbol"/>
              <a:buChar char=""/>
            </a:pPr>
            <a:r>
              <a:rPr lang="en-US" sz="1600">
                <a:solidFill>
                  <a:srgbClr val="000000"/>
                </a:solidFill>
                <a:latin typeface="Calibri"/>
              </a:rPr>
              <a:t>Fifth Outline Level</a:t>
            </a:r>
            <a:endParaRPr/>
          </a:p>
          <a:p>
            <a:pPr lvl="5">
              <a:buSzPct val="25000"/>
              <a:buFont typeface="StarSymbol"/>
              <a:buChar char=""/>
            </a:pPr>
            <a:r>
              <a:rPr lang="en-US" sz="1600">
                <a:solidFill>
                  <a:srgbClr val="000000"/>
                </a:solidFill>
                <a:latin typeface="Calibri"/>
              </a:rPr>
              <a:t>Sixth Outline Level</a:t>
            </a:r>
            <a:endParaRPr/>
          </a:p>
          <a:p>
            <a:pPr>
              <a:lnSpc>
                <a:spcPct val="100000"/>
              </a:lnSpc>
              <a:buFont typeface="Arial"/>
              <a:buChar char="•"/>
            </a:pPr>
            <a:r>
              <a:rPr lang="en-US" sz="1600">
                <a:solidFill>
                  <a:srgbClr val="000000"/>
                </a:solidFill>
                <a:latin typeface="Calibri"/>
              </a:rPr>
              <a:t>Seventh Outline LevelClick to edit Master text styles</a:t>
            </a:r>
            <a:endParaRPr/>
          </a:p>
          <a:p>
            <a:pPr lvl="1">
              <a:lnSpc>
                <a:spcPct val="100000"/>
              </a:lnSpc>
              <a:buFont typeface="Arial"/>
              <a:buChar char="–"/>
            </a:pPr>
            <a:r>
              <a:rPr lang="en-US" sz="1600">
                <a:solidFill>
                  <a:srgbClr val="000000"/>
                </a:solidFill>
                <a:latin typeface="Calibri"/>
              </a:rPr>
              <a:t>Second level</a:t>
            </a:r>
            <a:endParaRPr/>
          </a:p>
          <a:p>
            <a:pPr lvl="2">
              <a:lnSpc>
                <a:spcPct val="100000"/>
              </a:lnSpc>
              <a:buFont typeface="Arial"/>
              <a:buChar char="•"/>
            </a:pPr>
            <a:r>
              <a:rPr lang="en-US" sz="1600">
                <a:solidFill>
                  <a:srgbClr val="000000"/>
                </a:solidFill>
                <a:latin typeface="Calibri"/>
              </a:rPr>
              <a:t>Third level</a:t>
            </a:r>
            <a:endParaRPr/>
          </a:p>
          <a:p>
            <a:pPr lvl="3">
              <a:lnSpc>
                <a:spcPct val="100000"/>
              </a:lnSpc>
              <a:buFont typeface="Arial"/>
              <a:buChar char="–"/>
            </a:pPr>
            <a:r>
              <a:rPr lang="en-US" sz="1600">
                <a:solidFill>
                  <a:srgbClr val="000000"/>
                </a:solidFill>
                <a:latin typeface="Calibri"/>
              </a:rPr>
              <a:t>Fourth level</a:t>
            </a:r>
            <a:endParaRPr/>
          </a:p>
          <a:p>
            <a:pPr lvl="4">
              <a:lnSpc>
                <a:spcPct val="100000"/>
              </a:lnSpc>
              <a:buFont typeface="Arial"/>
              <a:buChar char="»"/>
            </a:pPr>
            <a:r>
              <a:rPr lang="en-US" sz="1600">
                <a:solidFill>
                  <a:srgbClr val="000000"/>
                </a:solidFill>
                <a:latin typeface="Calibri"/>
              </a:rPr>
              <a:t>Fifth level</a:t>
            </a:r>
            <a:endParaRP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p:bodyStyle/>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117" name="Picture 13"/>
          <p:cNvPicPr/>
          <p:nvPr/>
        </p:nvPicPr>
        <p:blipFill>
          <a:blip r:embed="rId14"/>
          <a:stretch>
            <a:fillRect/>
          </a:stretch>
        </p:blipFill>
        <p:spPr>
          <a:xfrm>
            <a:off x="0" y="216000"/>
            <a:ext cx="9143640" cy="1790280"/>
          </a:xfrm>
          <a:prstGeom prst="rect">
            <a:avLst/>
          </a:prstGeom>
          <a:ln>
            <a:noFill/>
          </a:ln>
        </p:spPr>
      </p:pic>
      <p:sp>
        <p:nvSpPr>
          <p:cNvPr id="118" name="CustomShape 1"/>
          <p:cNvSpPr/>
          <p:nvPr/>
        </p:nvSpPr>
        <p:spPr>
          <a:xfrm>
            <a:off x="2637000" y="6509520"/>
            <a:ext cx="4536720" cy="231480"/>
          </a:xfrm>
          <a:prstGeom prst="rect">
            <a:avLst/>
          </a:prstGeom>
          <a:noFill/>
          <a:ln>
            <a:noFill/>
          </a:ln>
        </p:spPr>
        <p:txBody>
          <a:bodyPr lIns="90000" tIns="45000" rIns="90000" bIns="45000"/>
          <a:lstStyle/>
          <a:p>
            <a:pPr algn="ctr">
              <a:lnSpc>
                <a:spcPct val="100000"/>
              </a:lnSpc>
            </a:pPr>
            <a:r>
              <a:rPr lang="en-US" sz="600">
                <a:solidFill>
                  <a:srgbClr val="595959"/>
                </a:solidFill>
                <a:latin typeface="Calibri"/>
              </a:rPr>
              <a:t>Copyright © 2013 Symphony Teleca Corp. All rights reserved.  CONFIDENTIAL AND PROPRIETARY</a:t>
            </a:r>
            <a:endParaRPr/>
          </a:p>
        </p:txBody>
      </p:sp>
      <p:sp>
        <p:nvSpPr>
          <p:cNvPr id="119" name="CustomShape 2"/>
          <p:cNvSpPr/>
          <p:nvPr/>
        </p:nvSpPr>
        <p:spPr>
          <a:xfrm>
            <a:off x="8767800" y="6492960"/>
            <a:ext cx="375840" cy="364680"/>
          </a:xfrm>
          <a:prstGeom prst="rect">
            <a:avLst/>
          </a:prstGeom>
          <a:noFill/>
          <a:ln w="9360">
            <a:noFill/>
          </a:ln>
        </p:spPr>
      </p:sp>
      <p:pic>
        <p:nvPicPr>
          <p:cNvPr id="120" name="Picture 7"/>
          <p:cNvPicPr/>
          <p:nvPr/>
        </p:nvPicPr>
        <p:blipFill>
          <a:blip r:embed="rId15"/>
          <a:stretch>
            <a:fillRect/>
          </a:stretch>
        </p:blipFill>
        <p:spPr>
          <a:xfrm>
            <a:off x="146160" y="6346800"/>
            <a:ext cx="1215720" cy="415440"/>
          </a:xfrm>
          <a:prstGeom prst="rect">
            <a:avLst/>
          </a:prstGeom>
          <a:ln w="9360">
            <a:noFill/>
          </a:ln>
        </p:spPr>
      </p:pic>
      <p:pic>
        <p:nvPicPr>
          <p:cNvPr id="121" name="Picture 9"/>
          <p:cNvPicPr/>
          <p:nvPr/>
        </p:nvPicPr>
        <p:blipFill>
          <a:blip r:embed="rId16"/>
          <a:stretch>
            <a:fillRect/>
          </a:stretch>
        </p:blipFill>
        <p:spPr>
          <a:xfrm>
            <a:off x="6600960" y="174600"/>
            <a:ext cx="2260080" cy="155160"/>
          </a:xfrm>
          <a:prstGeom prst="rect">
            <a:avLst/>
          </a:prstGeom>
          <a:ln w="9360">
            <a:noFill/>
          </a:ln>
        </p:spPr>
      </p:pic>
      <p:sp>
        <p:nvSpPr>
          <p:cNvPr id="122" name="PlaceHolder 3"/>
          <p:cNvSpPr>
            <a:spLocks noGrp="1"/>
          </p:cNvSpPr>
          <p:nvPr>
            <p:ph type="title"/>
          </p:nvPr>
        </p:nvSpPr>
        <p:spPr>
          <a:xfrm>
            <a:off x="539640" y="1235880"/>
            <a:ext cx="8229240" cy="710640"/>
          </a:xfrm>
          <a:prstGeom prst="rect">
            <a:avLst/>
          </a:prstGeom>
        </p:spPr>
        <p:txBody>
          <a:bodyPr lIns="90000" tIns="45000" rIns="90000" bIns="45000"/>
          <a:lstStyle/>
          <a:p>
            <a:pPr>
              <a:lnSpc>
                <a:spcPct val="100000"/>
              </a:lnSpc>
            </a:pPr>
            <a:r>
              <a:rPr lang="en-US" sz="2800">
                <a:solidFill>
                  <a:srgbClr val="000000"/>
                </a:solidFill>
                <a:latin typeface="Calibri"/>
              </a:rPr>
              <a:t>Click to edit the title text formatClick to edit Master title style</a:t>
            </a:r>
            <a:endParaRPr/>
          </a:p>
        </p:txBody>
      </p:sp>
      <p:sp>
        <p:nvSpPr>
          <p:cNvPr id="123" name="PlaceHolder 4"/>
          <p:cNvSpPr>
            <a:spLocks noGrp="1"/>
          </p:cNvSpPr>
          <p:nvPr>
            <p:ph type="body"/>
          </p:nvPr>
        </p:nvSpPr>
        <p:spPr>
          <a:xfrm>
            <a:off x="539640" y="1811880"/>
            <a:ext cx="8229240" cy="1616760"/>
          </a:xfrm>
          <a:prstGeom prst="rect">
            <a:avLst/>
          </a:prstGeom>
        </p:spPr>
        <p:txBody>
          <a:bodyPr lIns="90000" tIns="45000" rIns="90000" bIns="45000"/>
          <a:lstStyle/>
          <a:p>
            <a:pPr>
              <a:buSzPct val="25000"/>
              <a:buFont typeface="StarSymbol"/>
              <a:buChar char=""/>
            </a:pPr>
            <a:r>
              <a:rPr lang="en-US" sz="1600">
                <a:solidFill>
                  <a:srgbClr val="000000"/>
                </a:solidFill>
                <a:latin typeface="Calibri"/>
              </a:rPr>
              <a:t>Click to edit the outline text format</a:t>
            </a:r>
            <a:endParaRPr/>
          </a:p>
          <a:p>
            <a:pPr lvl="1">
              <a:buSzPct val="25000"/>
              <a:buFont typeface="StarSymbol"/>
              <a:buChar char=""/>
            </a:pPr>
            <a:r>
              <a:rPr lang="en-US" sz="1600">
                <a:solidFill>
                  <a:srgbClr val="000000"/>
                </a:solidFill>
                <a:latin typeface="Calibri"/>
              </a:rPr>
              <a:t>Second Outline Level</a:t>
            </a:r>
            <a:endParaRPr/>
          </a:p>
          <a:p>
            <a:pPr lvl="2">
              <a:buSzPct val="25000"/>
              <a:buFont typeface="StarSymbol"/>
              <a:buChar char=""/>
            </a:pPr>
            <a:r>
              <a:rPr lang="en-US" sz="1600">
                <a:solidFill>
                  <a:srgbClr val="000000"/>
                </a:solidFill>
                <a:latin typeface="Calibri"/>
              </a:rPr>
              <a:t>Third Outline Level</a:t>
            </a:r>
            <a:endParaRPr/>
          </a:p>
          <a:p>
            <a:pPr lvl="3">
              <a:buSzPct val="25000"/>
              <a:buFont typeface="StarSymbol"/>
              <a:buChar char=""/>
            </a:pPr>
            <a:r>
              <a:rPr lang="en-US" sz="1600">
                <a:solidFill>
                  <a:srgbClr val="000000"/>
                </a:solidFill>
                <a:latin typeface="Calibri"/>
              </a:rPr>
              <a:t>Fourth Outline Level</a:t>
            </a:r>
            <a:endParaRPr/>
          </a:p>
          <a:p>
            <a:pPr lvl="4">
              <a:buSzPct val="25000"/>
              <a:buFont typeface="StarSymbol"/>
              <a:buChar char=""/>
            </a:pPr>
            <a:r>
              <a:rPr lang="en-US" sz="1600">
                <a:solidFill>
                  <a:srgbClr val="000000"/>
                </a:solidFill>
                <a:latin typeface="Calibri"/>
              </a:rPr>
              <a:t>Fifth Outline Level</a:t>
            </a:r>
            <a:endParaRPr/>
          </a:p>
          <a:p>
            <a:pPr lvl="5">
              <a:buSzPct val="25000"/>
              <a:buFont typeface="StarSymbol"/>
              <a:buChar char=""/>
            </a:pPr>
            <a:r>
              <a:rPr lang="en-US" sz="1600">
                <a:solidFill>
                  <a:srgbClr val="000000"/>
                </a:solidFill>
                <a:latin typeface="Calibri"/>
              </a:rPr>
              <a:t>Sixth Outline Level</a:t>
            </a:r>
            <a:endParaRPr/>
          </a:p>
          <a:p>
            <a:pPr>
              <a:lnSpc>
                <a:spcPct val="100000"/>
              </a:lnSpc>
              <a:buFont typeface="Arial"/>
              <a:buChar char="•"/>
            </a:pPr>
            <a:r>
              <a:rPr lang="en-US" sz="1600">
                <a:solidFill>
                  <a:srgbClr val="000000"/>
                </a:solidFill>
                <a:latin typeface="Calibri"/>
              </a:rPr>
              <a:t>Seventh Outline LevelClick to edit Master text styles</a:t>
            </a:r>
            <a:endParaRPr/>
          </a:p>
          <a:p>
            <a:pPr lvl="1">
              <a:lnSpc>
                <a:spcPct val="100000"/>
              </a:lnSpc>
              <a:buFont typeface="Arial"/>
              <a:buChar char="–"/>
            </a:pPr>
            <a:r>
              <a:rPr lang="en-US" sz="1600">
                <a:solidFill>
                  <a:srgbClr val="000000"/>
                </a:solidFill>
                <a:latin typeface="Calibri"/>
              </a:rPr>
              <a:t>Second level</a:t>
            </a:r>
            <a:endParaRPr/>
          </a:p>
          <a:p>
            <a:pPr lvl="2">
              <a:lnSpc>
                <a:spcPct val="100000"/>
              </a:lnSpc>
              <a:buFont typeface="Arial"/>
              <a:buChar char="•"/>
            </a:pPr>
            <a:r>
              <a:rPr lang="en-US" sz="1600">
                <a:solidFill>
                  <a:srgbClr val="000000"/>
                </a:solidFill>
                <a:latin typeface="Calibri"/>
              </a:rPr>
              <a:t>Third level</a:t>
            </a:r>
            <a:endParaRPr/>
          </a:p>
          <a:p>
            <a:pPr lvl="3">
              <a:lnSpc>
                <a:spcPct val="100000"/>
              </a:lnSpc>
              <a:buFont typeface="Arial"/>
              <a:buChar char="–"/>
            </a:pPr>
            <a:r>
              <a:rPr lang="en-US" sz="1600">
                <a:solidFill>
                  <a:srgbClr val="000000"/>
                </a:solidFill>
                <a:latin typeface="Calibri"/>
              </a:rPr>
              <a:t>Fourth level</a:t>
            </a:r>
            <a:endParaRPr/>
          </a:p>
          <a:p>
            <a:pPr lvl="4">
              <a:lnSpc>
                <a:spcPct val="100000"/>
              </a:lnSpc>
              <a:buFont typeface="Arial"/>
              <a:buChar char="»"/>
            </a:pPr>
            <a:r>
              <a:rPr lang="en-US" sz="1600">
                <a:solidFill>
                  <a:srgbClr val="000000"/>
                </a:solidFill>
                <a:latin typeface="Calibri"/>
              </a:rPr>
              <a:t>Fifth level</a:t>
            </a:r>
            <a:endParaRPr/>
          </a:p>
        </p:txBody>
      </p:sp>
    </p:spTree>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Lst>
  <p:txStyles>
    <p:titleStyle/>
    <p:bodyStyle/>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158" name="Picture 13"/>
          <p:cNvPicPr/>
          <p:nvPr/>
        </p:nvPicPr>
        <p:blipFill>
          <a:blip r:embed="rId14"/>
          <a:stretch>
            <a:fillRect/>
          </a:stretch>
        </p:blipFill>
        <p:spPr>
          <a:xfrm>
            <a:off x="0" y="216000"/>
            <a:ext cx="9143640" cy="1790280"/>
          </a:xfrm>
          <a:prstGeom prst="rect">
            <a:avLst/>
          </a:prstGeom>
          <a:ln>
            <a:noFill/>
          </a:ln>
        </p:spPr>
      </p:pic>
      <p:sp>
        <p:nvSpPr>
          <p:cNvPr id="159" name="CustomShape 1"/>
          <p:cNvSpPr/>
          <p:nvPr/>
        </p:nvSpPr>
        <p:spPr>
          <a:xfrm>
            <a:off x="2637000" y="6509520"/>
            <a:ext cx="4536720" cy="231480"/>
          </a:xfrm>
          <a:prstGeom prst="rect">
            <a:avLst/>
          </a:prstGeom>
          <a:noFill/>
          <a:ln>
            <a:noFill/>
          </a:ln>
        </p:spPr>
        <p:txBody>
          <a:bodyPr lIns="90000" tIns="45000" rIns="90000" bIns="45000"/>
          <a:lstStyle/>
          <a:p>
            <a:pPr algn="ctr">
              <a:lnSpc>
                <a:spcPct val="100000"/>
              </a:lnSpc>
            </a:pPr>
            <a:r>
              <a:rPr lang="en-US" sz="600">
                <a:solidFill>
                  <a:srgbClr val="595959"/>
                </a:solidFill>
                <a:latin typeface="Calibri"/>
              </a:rPr>
              <a:t>Copyright © 2013 Symphony Teleca Corp. All rights reserved.  CONFIDENTIAL AND PROPRIETARY</a:t>
            </a:r>
            <a:endParaRPr/>
          </a:p>
        </p:txBody>
      </p:sp>
      <p:sp>
        <p:nvSpPr>
          <p:cNvPr id="160" name="CustomShape 2"/>
          <p:cNvSpPr/>
          <p:nvPr/>
        </p:nvSpPr>
        <p:spPr>
          <a:xfrm>
            <a:off x="8767800" y="6492960"/>
            <a:ext cx="375840" cy="364680"/>
          </a:xfrm>
          <a:prstGeom prst="rect">
            <a:avLst/>
          </a:prstGeom>
          <a:noFill/>
          <a:ln w="9360">
            <a:noFill/>
          </a:ln>
        </p:spPr>
      </p:sp>
      <p:pic>
        <p:nvPicPr>
          <p:cNvPr id="161" name="Picture 7"/>
          <p:cNvPicPr/>
          <p:nvPr/>
        </p:nvPicPr>
        <p:blipFill>
          <a:blip r:embed="rId15"/>
          <a:stretch>
            <a:fillRect/>
          </a:stretch>
        </p:blipFill>
        <p:spPr>
          <a:xfrm>
            <a:off x="146160" y="6346800"/>
            <a:ext cx="1215720" cy="415440"/>
          </a:xfrm>
          <a:prstGeom prst="rect">
            <a:avLst/>
          </a:prstGeom>
          <a:ln w="9360">
            <a:noFill/>
          </a:ln>
        </p:spPr>
      </p:pic>
      <p:pic>
        <p:nvPicPr>
          <p:cNvPr id="162" name="Picture 9"/>
          <p:cNvPicPr/>
          <p:nvPr/>
        </p:nvPicPr>
        <p:blipFill>
          <a:blip r:embed="rId16"/>
          <a:stretch>
            <a:fillRect/>
          </a:stretch>
        </p:blipFill>
        <p:spPr>
          <a:xfrm>
            <a:off x="6600960" y="174600"/>
            <a:ext cx="2260080" cy="155160"/>
          </a:xfrm>
          <a:prstGeom prst="rect">
            <a:avLst/>
          </a:prstGeom>
          <a:ln w="9360">
            <a:noFill/>
          </a:ln>
        </p:spPr>
      </p:pic>
      <p:sp>
        <p:nvSpPr>
          <p:cNvPr id="163" name="PlaceHolder 3"/>
          <p:cNvSpPr>
            <a:spLocks noGrp="1"/>
          </p:cNvSpPr>
          <p:nvPr>
            <p:ph type="title"/>
          </p:nvPr>
        </p:nvSpPr>
        <p:spPr>
          <a:xfrm>
            <a:off x="539640" y="1235880"/>
            <a:ext cx="8229240" cy="710640"/>
          </a:xfrm>
          <a:prstGeom prst="rect">
            <a:avLst/>
          </a:prstGeom>
        </p:spPr>
        <p:txBody>
          <a:bodyPr lIns="90000" tIns="45000" rIns="90000" bIns="45000"/>
          <a:lstStyle/>
          <a:p>
            <a:pPr>
              <a:lnSpc>
                <a:spcPct val="100000"/>
              </a:lnSpc>
            </a:pPr>
            <a:r>
              <a:rPr lang="en-US" sz="2800">
                <a:solidFill>
                  <a:srgbClr val="000000"/>
                </a:solidFill>
                <a:latin typeface="Calibri"/>
              </a:rPr>
              <a:t>Click to edit the title text formatClick to edit Master title style</a:t>
            </a:r>
            <a:endParaRPr/>
          </a:p>
        </p:txBody>
      </p:sp>
      <p:sp>
        <p:nvSpPr>
          <p:cNvPr id="164" name="PlaceHolder 4"/>
          <p:cNvSpPr>
            <a:spLocks noGrp="1"/>
          </p:cNvSpPr>
          <p:nvPr>
            <p:ph type="body"/>
          </p:nvPr>
        </p:nvSpPr>
        <p:spPr>
          <a:xfrm>
            <a:off x="539640" y="1811880"/>
            <a:ext cx="8229240" cy="1616760"/>
          </a:xfrm>
          <a:prstGeom prst="rect">
            <a:avLst/>
          </a:prstGeom>
        </p:spPr>
        <p:txBody>
          <a:bodyPr lIns="90000" tIns="45000" rIns="90000" bIns="45000"/>
          <a:lstStyle/>
          <a:p>
            <a:pPr>
              <a:buSzPct val="25000"/>
              <a:buFont typeface="StarSymbol"/>
              <a:buChar char=""/>
            </a:pPr>
            <a:r>
              <a:rPr lang="en-US" sz="1600">
                <a:solidFill>
                  <a:srgbClr val="000000"/>
                </a:solidFill>
                <a:latin typeface="Calibri"/>
              </a:rPr>
              <a:t>Click to edit the outline text format</a:t>
            </a:r>
            <a:endParaRPr/>
          </a:p>
          <a:p>
            <a:pPr lvl="1">
              <a:buSzPct val="25000"/>
              <a:buFont typeface="StarSymbol"/>
              <a:buChar char=""/>
            </a:pPr>
            <a:r>
              <a:rPr lang="en-US" sz="1600">
                <a:solidFill>
                  <a:srgbClr val="000000"/>
                </a:solidFill>
                <a:latin typeface="Calibri"/>
              </a:rPr>
              <a:t>Second Outline Level</a:t>
            </a:r>
            <a:endParaRPr/>
          </a:p>
          <a:p>
            <a:pPr lvl="2">
              <a:buSzPct val="25000"/>
              <a:buFont typeface="StarSymbol"/>
              <a:buChar char=""/>
            </a:pPr>
            <a:r>
              <a:rPr lang="en-US" sz="1600">
                <a:solidFill>
                  <a:srgbClr val="000000"/>
                </a:solidFill>
                <a:latin typeface="Calibri"/>
              </a:rPr>
              <a:t>Third Outline Level</a:t>
            </a:r>
            <a:endParaRPr/>
          </a:p>
          <a:p>
            <a:pPr lvl="3">
              <a:buSzPct val="25000"/>
              <a:buFont typeface="StarSymbol"/>
              <a:buChar char=""/>
            </a:pPr>
            <a:r>
              <a:rPr lang="en-US" sz="1600">
                <a:solidFill>
                  <a:srgbClr val="000000"/>
                </a:solidFill>
                <a:latin typeface="Calibri"/>
              </a:rPr>
              <a:t>Fourth Outline Level</a:t>
            </a:r>
            <a:endParaRPr/>
          </a:p>
          <a:p>
            <a:pPr lvl="4">
              <a:buSzPct val="25000"/>
              <a:buFont typeface="StarSymbol"/>
              <a:buChar char=""/>
            </a:pPr>
            <a:r>
              <a:rPr lang="en-US" sz="1600">
                <a:solidFill>
                  <a:srgbClr val="000000"/>
                </a:solidFill>
                <a:latin typeface="Calibri"/>
              </a:rPr>
              <a:t>Fifth Outline Level</a:t>
            </a:r>
            <a:endParaRPr/>
          </a:p>
          <a:p>
            <a:pPr lvl="5">
              <a:buSzPct val="25000"/>
              <a:buFont typeface="StarSymbol"/>
              <a:buChar char=""/>
            </a:pPr>
            <a:r>
              <a:rPr lang="en-US" sz="1600">
                <a:solidFill>
                  <a:srgbClr val="000000"/>
                </a:solidFill>
                <a:latin typeface="Calibri"/>
              </a:rPr>
              <a:t>Sixth Outline Level</a:t>
            </a:r>
            <a:endParaRPr/>
          </a:p>
          <a:p>
            <a:pPr>
              <a:lnSpc>
                <a:spcPct val="100000"/>
              </a:lnSpc>
              <a:buFont typeface="Arial"/>
              <a:buChar char="•"/>
            </a:pPr>
            <a:r>
              <a:rPr lang="en-US" sz="1600">
                <a:solidFill>
                  <a:srgbClr val="000000"/>
                </a:solidFill>
                <a:latin typeface="Calibri"/>
              </a:rPr>
              <a:t>Seventh Outline LevelClick to edit Master text styles</a:t>
            </a:r>
            <a:endParaRPr/>
          </a:p>
          <a:p>
            <a:pPr lvl="1">
              <a:lnSpc>
                <a:spcPct val="100000"/>
              </a:lnSpc>
              <a:buFont typeface="Arial"/>
              <a:buChar char="–"/>
            </a:pPr>
            <a:r>
              <a:rPr lang="en-US" sz="1600">
                <a:solidFill>
                  <a:srgbClr val="000000"/>
                </a:solidFill>
                <a:latin typeface="Calibri"/>
              </a:rPr>
              <a:t>Second level</a:t>
            </a:r>
            <a:endParaRPr/>
          </a:p>
          <a:p>
            <a:pPr lvl="2">
              <a:lnSpc>
                <a:spcPct val="100000"/>
              </a:lnSpc>
              <a:buFont typeface="Arial"/>
              <a:buChar char="•"/>
            </a:pPr>
            <a:r>
              <a:rPr lang="en-US" sz="1600">
                <a:solidFill>
                  <a:srgbClr val="000000"/>
                </a:solidFill>
                <a:latin typeface="Calibri"/>
              </a:rPr>
              <a:t>Third level</a:t>
            </a:r>
            <a:endParaRPr/>
          </a:p>
          <a:p>
            <a:pPr lvl="3">
              <a:lnSpc>
                <a:spcPct val="100000"/>
              </a:lnSpc>
              <a:buFont typeface="Arial"/>
              <a:buChar char="–"/>
            </a:pPr>
            <a:r>
              <a:rPr lang="en-US" sz="1600">
                <a:solidFill>
                  <a:srgbClr val="000000"/>
                </a:solidFill>
                <a:latin typeface="Calibri"/>
              </a:rPr>
              <a:t>Fourth level</a:t>
            </a:r>
            <a:endParaRPr/>
          </a:p>
          <a:p>
            <a:pPr lvl="4">
              <a:lnSpc>
                <a:spcPct val="100000"/>
              </a:lnSpc>
              <a:buFont typeface="Arial"/>
              <a:buChar char="»"/>
            </a:pPr>
            <a:r>
              <a:rPr lang="en-US" sz="1600">
                <a:solidFill>
                  <a:srgbClr val="000000"/>
                </a:solidFill>
                <a:latin typeface="Calibri"/>
              </a:rPr>
              <a:t>Fifth level</a:t>
            </a:r>
            <a:endParaRPr/>
          </a:p>
        </p:txBody>
      </p:sp>
    </p:spTree>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Lst>
  <p:txStyles>
    <p:titleStyle/>
    <p:bodyStyle/>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199" name="Picture 13"/>
          <p:cNvPicPr/>
          <p:nvPr/>
        </p:nvPicPr>
        <p:blipFill>
          <a:blip r:embed="rId14"/>
          <a:stretch>
            <a:fillRect/>
          </a:stretch>
        </p:blipFill>
        <p:spPr>
          <a:xfrm>
            <a:off x="0" y="216000"/>
            <a:ext cx="9143640" cy="1790280"/>
          </a:xfrm>
          <a:prstGeom prst="rect">
            <a:avLst/>
          </a:prstGeom>
          <a:ln>
            <a:noFill/>
          </a:ln>
        </p:spPr>
      </p:pic>
      <p:sp>
        <p:nvSpPr>
          <p:cNvPr id="200" name="CustomShape 1"/>
          <p:cNvSpPr/>
          <p:nvPr/>
        </p:nvSpPr>
        <p:spPr>
          <a:xfrm>
            <a:off x="2637000" y="6509520"/>
            <a:ext cx="4536720" cy="231480"/>
          </a:xfrm>
          <a:prstGeom prst="rect">
            <a:avLst/>
          </a:prstGeom>
          <a:noFill/>
          <a:ln>
            <a:noFill/>
          </a:ln>
        </p:spPr>
        <p:txBody>
          <a:bodyPr lIns="90000" tIns="45000" rIns="90000" bIns="45000"/>
          <a:lstStyle/>
          <a:p>
            <a:pPr algn="ctr">
              <a:lnSpc>
                <a:spcPct val="100000"/>
              </a:lnSpc>
            </a:pPr>
            <a:r>
              <a:rPr lang="en-US" sz="600">
                <a:solidFill>
                  <a:srgbClr val="595959"/>
                </a:solidFill>
                <a:latin typeface="Calibri"/>
              </a:rPr>
              <a:t>Copyright © 2013 Symphony Teleca Corp. All rights reserved.  CONFIDENTIAL AND PROPRIETARY</a:t>
            </a:r>
            <a:endParaRPr/>
          </a:p>
        </p:txBody>
      </p:sp>
      <p:sp>
        <p:nvSpPr>
          <p:cNvPr id="201" name="CustomShape 2"/>
          <p:cNvSpPr/>
          <p:nvPr/>
        </p:nvSpPr>
        <p:spPr>
          <a:xfrm>
            <a:off x="8767800" y="6492960"/>
            <a:ext cx="375840" cy="364680"/>
          </a:xfrm>
          <a:prstGeom prst="rect">
            <a:avLst/>
          </a:prstGeom>
          <a:noFill/>
          <a:ln w="9360">
            <a:noFill/>
          </a:ln>
        </p:spPr>
      </p:sp>
      <p:pic>
        <p:nvPicPr>
          <p:cNvPr id="202" name="Picture 7"/>
          <p:cNvPicPr/>
          <p:nvPr/>
        </p:nvPicPr>
        <p:blipFill>
          <a:blip r:embed="rId15"/>
          <a:stretch>
            <a:fillRect/>
          </a:stretch>
        </p:blipFill>
        <p:spPr>
          <a:xfrm>
            <a:off x="146160" y="6346800"/>
            <a:ext cx="1215720" cy="415440"/>
          </a:xfrm>
          <a:prstGeom prst="rect">
            <a:avLst/>
          </a:prstGeom>
          <a:ln w="9360">
            <a:noFill/>
          </a:ln>
        </p:spPr>
      </p:pic>
      <p:pic>
        <p:nvPicPr>
          <p:cNvPr id="203" name="Picture 9"/>
          <p:cNvPicPr/>
          <p:nvPr/>
        </p:nvPicPr>
        <p:blipFill>
          <a:blip r:embed="rId16"/>
          <a:stretch>
            <a:fillRect/>
          </a:stretch>
        </p:blipFill>
        <p:spPr>
          <a:xfrm>
            <a:off x="6600960" y="174600"/>
            <a:ext cx="2260080" cy="155160"/>
          </a:xfrm>
          <a:prstGeom prst="rect">
            <a:avLst/>
          </a:prstGeom>
          <a:ln w="9360">
            <a:noFill/>
          </a:ln>
        </p:spPr>
      </p:pic>
      <p:sp>
        <p:nvSpPr>
          <p:cNvPr id="204" name="PlaceHolder 3"/>
          <p:cNvSpPr>
            <a:spLocks noGrp="1"/>
          </p:cNvSpPr>
          <p:nvPr>
            <p:ph type="title"/>
          </p:nvPr>
        </p:nvSpPr>
        <p:spPr>
          <a:xfrm>
            <a:off x="539640" y="1235880"/>
            <a:ext cx="8229240" cy="710640"/>
          </a:xfrm>
          <a:prstGeom prst="rect">
            <a:avLst/>
          </a:prstGeom>
        </p:spPr>
        <p:txBody>
          <a:bodyPr lIns="90000" tIns="45000" rIns="90000" bIns="45000"/>
          <a:lstStyle/>
          <a:p>
            <a:pPr>
              <a:lnSpc>
                <a:spcPct val="100000"/>
              </a:lnSpc>
            </a:pPr>
            <a:r>
              <a:rPr lang="en-US" sz="2800">
                <a:solidFill>
                  <a:srgbClr val="000000"/>
                </a:solidFill>
                <a:latin typeface="Calibri"/>
              </a:rPr>
              <a:t>Click to edit the title text formatClick to edit Master title style</a:t>
            </a:r>
            <a:endParaRPr/>
          </a:p>
        </p:txBody>
      </p:sp>
      <p:sp>
        <p:nvSpPr>
          <p:cNvPr id="205" name="PlaceHolder 4"/>
          <p:cNvSpPr>
            <a:spLocks noGrp="1"/>
          </p:cNvSpPr>
          <p:nvPr>
            <p:ph type="body"/>
          </p:nvPr>
        </p:nvSpPr>
        <p:spPr>
          <a:xfrm>
            <a:off x="539640" y="1811880"/>
            <a:ext cx="8229240" cy="1616760"/>
          </a:xfrm>
          <a:prstGeom prst="rect">
            <a:avLst/>
          </a:prstGeom>
        </p:spPr>
        <p:txBody>
          <a:bodyPr lIns="90000" tIns="45000" rIns="90000" bIns="45000"/>
          <a:lstStyle/>
          <a:p>
            <a:pPr>
              <a:buSzPct val="25000"/>
              <a:buFont typeface="StarSymbol"/>
              <a:buChar char=""/>
            </a:pPr>
            <a:r>
              <a:rPr lang="en-US" sz="1600">
                <a:solidFill>
                  <a:srgbClr val="000000"/>
                </a:solidFill>
                <a:latin typeface="Calibri"/>
              </a:rPr>
              <a:t>Click to edit the outline text format</a:t>
            </a:r>
            <a:endParaRPr/>
          </a:p>
          <a:p>
            <a:pPr lvl="1">
              <a:buSzPct val="25000"/>
              <a:buFont typeface="StarSymbol"/>
              <a:buChar char=""/>
            </a:pPr>
            <a:r>
              <a:rPr lang="en-US" sz="1600">
                <a:solidFill>
                  <a:srgbClr val="000000"/>
                </a:solidFill>
                <a:latin typeface="Calibri"/>
              </a:rPr>
              <a:t>Second Outline Level</a:t>
            </a:r>
            <a:endParaRPr/>
          </a:p>
          <a:p>
            <a:pPr lvl="2">
              <a:buSzPct val="25000"/>
              <a:buFont typeface="StarSymbol"/>
              <a:buChar char=""/>
            </a:pPr>
            <a:r>
              <a:rPr lang="en-US" sz="1600">
                <a:solidFill>
                  <a:srgbClr val="000000"/>
                </a:solidFill>
                <a:latin typeface="Calibri"/>
              </a:rPr>
              <a:t>Third Outline Level</a:t>
            </a:r>
            <a:endParaRPr/>
          </a:p>
          <a:p>
            <a:pPr lvl="3">
              <a:buSzPct val="25000"/>
              <a:buFont typeface="StarSymbol"/>
              <a:buChar char=""/>
            </a:pPr>
            <a:r>
              <a:rPr lang="en-US" sz="1600">
                <a:solidFill>
                  <a:srgbClr val="000000"/>
                </a:solidFill>
                <a:latin typeface="Calibri"/>
              </a:rPr>
              <a:t>Fourth Outline Level</a:t>
            </a:r>
            <a:endParaRPr/>
          </a:p>
          <a:p>
            <a:pPr lvl="4">
              <a:buSzPct val="25000"/>
              <a:buFont typeface="StarSymbol"/>
              <a:buChar char=""/>
            </a:pPr>
            <a:r>
              <a:rPr lang="en-US" sz="1600">
                <a:solidFill>
                  <a:srgbClr val="000000"/>
                </a:solidFill>
                <a:latin typeface="Calibri"/>
              </a:rPr>
              <a:t>Fifth Outline Level</a:t>
            </a:r>
            <a:endParaRPr/>
          </a:p>
          <a:p>
            <a:pPr lvl="5">
              <a:buSzPct val="25000"/>
              <a:buFont typeface="StarSymbol"/>
              <a:buChar char=""/>
            </a:pPr>
            <a:r>
              <a:rPr lang="en-US" sz="1600">
                <a:solidFill>
                  <a:srgbClr val="000000"/>
                </a:solidFill>
                <a:latin typeface="Calibri"/>
              </a:rPr>
              <a:t>Sixth Outline Level</a:t>
            </a:r>
            <a:endParaRPr/>
          </a:p>
          <a:p>
            <a:pPr>
              <a:lnSpc>
                <a:spcPct val="100000"/>
              </a:lnSpc>
              <a:buFont typeface="Arial"/>
              <a:buChar char="•"/>
            </a:pPr>
            <a:r>
              <a:rPr lang="en-US" sz="1600">
                <a:solidFill>
                  <a:srgbClr val="000000"/>
                </a:solidFill>
                <a:latin typeface="Calibri"/>
              </a:rPr>
              <a:t>Seventh Outline LevelClick to edit Master text styles</a:t>
            </a:r>
            <a:endParaRPr/>
          </a:p>
          <a:p>
            <a:pPr lvl="1">
              <a:lnSpc>
                <a:spcPct val="100000"/>
              </a:lnSpc>
              <a:buFont typeface="Arial"/>
              <a:buChar char="–"/>
            </a:pPr>
            <a:r>
              <a:rPr lang="en-US" sz="1600">
                <a:solidFill>
                  <a:srgbClr val="000000"/>
                </a:solidFill>
                <a:latin typeface="Calibri"/>
              </a:rPr>
              <a:t>Second level</a:t>
            </a:r>
            <a:endParaRPr/>
          </a:p>
          <a:p>
            <a:pPr lvl="2">
              <a:lnSpc>
                <a:spcPct val="100000"/>
              </a:lnSpc>
              <a:buFont typeface="Arial"/>
              <a:buChar char="•"/>
            </a:pPr>
            <a:r>
              <a:rPr lang="en-US" sz="1600">
                <a:solidFill>
                  <a:srgbClr val="000000"/>
                </a:solidFill>
                <a:latin typeface="Calibri"/>
              </a:rPr>
              <a:t>Third level</a:t>
            </a:r>
            <a:endParaRPr/>
          </a:p>
          <a:p>
            <a:pPr lvl="3">
              <a:lnSpc>
                <a:spcPct val="100000"/>
              </a:lnSpc>
              <a:buFont typeface="Arial"/>
              <a:buChar char="–"/>
            </a:pPr>
            <a:r>
              <a:rPr lang="en-US" sz="1600">
                <a:solidFill>
                  <a:srgbClr val="000000"/>
                </a:solidFill>
                <a:latin typeface="Calibri"/>
              </a:rPr>
              <a:t>Fourth level</a:t>
            </a:r>
            <a:endParaRPr/>
          </a:p>
          <a:p>
            <a:pPr lvl="4">
              <a:lnSpc>
                <a:spcPct val="100000"/>
              </a:lnSpc>
              <a:buFont typeface="Arial"/>
              <a:buChar char="»"/>
            </a:pPr>
            <a:r>
              <a:rPr lang="en-US" sz="1600">
                <a:solidFill>
                  <a:srgbClr val="000000"/>
                </a:solidFill>
                <a:latin typeface="Calibri"/>
              </a:rPr>
              <a:t>Fifth level</a:t>
            </a:r>
            <a:endParaRPr/>
          </a:p>
        </p:txBody>
      </p:sp>
    </p:spTree>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5" r:id="rId12"/>
  </p:sldLayoutIdLst>
  <p:txStyles>
    <p:titleStyle/>
    <p:bodyStyle/>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40" name="Picture 13"/>
          <p:cNvPicPr/>
          <p:nvPr/>
        </p:nvPicPr>
        <p:blipFill>
          <a:blip r:embed="rId14"/>
          <a:stretch>
            <a:fillRect/>
          </a:stretch>
        </p:blipFill>
        <p:spPr>
          <a:xfrm>
            <a:off x="0" y="216000"/>
            <a:ext cx="9143640" cy="1790280"/>
          </a:xfrm>
          <a:prstGeom prst="rect">
            <a:avLst/>
          </a:prstGeom>
          <a:ln>
            <a:noFill/>
          </a:ln>
        </p:spPr>
      </p:pic>
      <p:sp>
        <p:nvSpPr>
          <p:cNvPr id="241" name="CustomShape 1"/>
          <p:cNvSpPr/>
          <p:nvPr/>
        </p:nvSpPr>
        <p:spPr>
          <a:xfrm>
            <a:off x="2637000" y="6509520"/>
            <a:ext cx="4536720" cy="231480"/>
          </a:xfrm>
          <a:prstGeom prst="rect">
            <a:avLst/>
          </a:prstGeom>
          <a:noFill/>
          <a:ln>
            <a:noFill/>
          </a:ln>
        </p:spPr>
        <p:txBody>
          <a:bodyPr lIns="90000" tIns="45000" rIns="90000" bIns="45000"/>
          <a:lstStyle/>
          <a:p>
            <a:pPr algn="ctr">
              <a:lnSpc>
                <a:spcPct val="100000"/>
              </a:lnSpc>
            </a:pPr>
            <a:r>
              <a:rPr lang="en-US" sz="600">
                <a:solidFill>
                  <a:srgbClr val="595959"/>
                </a:solidFill>
                <a:latin typeface="Calibri"/>
              </a:rPr>
              <a:t>Copyright © 2013 Symphony Teleca Corp. All rights reserved.  CONFIDENTIAL AND PROPRIETARY</a:t>
            </a:r>
            <a:endParaRPr/>
          </a:p>
        </p:txBody>
      </p:sp>
      <p:sp>
        <p:nvSpPr>
          <p:cNvPr id="242" name="CustomShape 2"/>
          <p:cNvSpPr/>
          <p:nvPr/>
        </p:nvSpPr>
        <p:spPr>
          <a:xfrm>
            <a:off x="8767800" y="6492960"/>
            <a:ext cx="375840" cy="364680"/>
          </a:xfrm>
          <a:prstGeom prst="rect">
            <a:avLst/>
          </a:prstGeom>
          <a:noFill/>
          <a:ln w="9360">
            <a:noFill/>
          </a:ln>
        </p:spPr>
      </p:sp>
      <p:pic>
        <p:nvPicPr>
          <p:cNvPr id="243" name="Picture 7"/>
          <p:cNvPicPr/>
          <p:nvPr/>
        </p:nvPicPr>
        <p:blipFill>
          <a:blip r:embed="rId15"/>
          <a:stretch>
            <a:fillRect/>
          </a:stretch>
        </p:blipFill>
        <p:spPr>
          <a:xfrm>
            <a:off x="146160" y="6346800"/>
            <a:ext cx="1215720" cy="415440"/>
          </a:xfrm>
          <a:prstGeom prst="rect">
            <a:avLst/>
          </a:prstGeom>
          <a:ln w="9360">
            <a:noFill/>
          </a:ln>
        </p:spPr>
      </p:pic>
      <p:pic>
        <p:nvPicPr>
          <p:cNvPr id="244" name="Picture 9"/>
          <p:cNvPicPr/>
          <p:nvPr/>
        </p:nvPicPr>
        <p:blipFill>
          <a:blip r:embed="rId16"/>
          <a:stretch>
            <a:fillRect/>
          </a:stretch>
        </p:blipFill>
        <p:spPr>
          <a:xfrm>
            <a:off x="6600960" y="174600"/>
            <a:ext cx="2260080" cy="155160"/>
          </a:xfrm>
          <a:prstGeom prst="rect">
            <a:avLst/>
          </a:prstGeom>
          <a:ln w="9360">
            <a:noFill/>
          </a:ln>
        </p:spPr>
      </p:pic>
      <p:sp>
        <p:nvSpPr>
          <p:cNvPr id="245" name="PlaceHolder 3"/>
          <p:cNvSpPr>
            <a:spLocks noGrp="1"/>
          </p:cNvSpPr>
          <p:nvPr>
            <p:ph type="title"/>
          </p:nvPr>
        </p:nvSpPr>
        <p:spPr>
          <a:xfrm>
            <a:off x="539640" y="1235880"/>
            <a:ext cx="8229240" cy="710640"/>
          </a:xfrm>
          <a:prstGeom prst="rect">
            <a:avLst/>
          </a:prstGeom>
        </p:spPr>
        <p:txBody>
          <a:bodyPr lIns="90000" tIns="45000" rIns="90000" bIns="45000"/>
          <a:lstStyle/>
          <a:p>
            <a:pPr>
              <a:lnSpc>
                <a:spcPct val="100000"/>
              </a:lnSpc>
            </a:pPr>
            <a:r>
              <a:rPr lang="en-US" sz="2800">
                <a:solidFill>
                  <a:srgbClr val="000000"/>
                </a:solidFill>
                <a:latin typeface="Calibri"/>
              </a:rPr>
              <a:t>Click to edit the title text formatClick to edit Master title style</a:t>
            </a:r>
            <a:endParaRPr/>
          </a:p>
        </p:txBody>
      </p:sp>
      <p:sp>
        <p:nvSpPr>
          <p:cNvPr id="246" name="PlaceHolder 4"/>
          <p:cNvSpPr>
            <a:spLocks noGrp="1"/>
          </p:cNvSpPr>
          <p:nvPr>
            <p:ph type="body"/>
          </p:nvPr>
        </p:nvSpPr>
        <p:spPr>
          <a:xfrm>
            <a:off x="539640" y="1811880"/>
            <a:ext cx="8229240" cy="1616760"/>
          </a:xfrm>
          <a:prstGeom prst="rect">
            <a:avLst/>
          </a:prstGeom>
        </p:spPr>
        <p:txBody>
          <a:bodyPr lIns="90000" tIns="45000" rIns="90000" bIns="45000"/>
          <a:lstStyle/>
          <a:p>
            <a:pPr>
              <a:buSzPct val="25000"/>
              <a:buFont typeface="StarSymbol"/>
              <a:buChar char=""/>
            </a:pPr>
            <a:r>
              <a:rPr lang="en-US" sz="1600">
                <a:solidFill>
                  <a:srgbClr val="000000"/>
                </a:solidFill>
                <a:latin typeface="Calibri"/>
              </a:rPr>
              <a:t>Click to edit the outline text format</a:t>
            </a:r>
            <a:endParaRPr/>
          </a:p>
          <a:p>
            <a:pPr lvl="1">
              <a:buSzPct val="25000"/>
              <a:buFont typeface="StarSymbol"/>
              <a:buChar char=""/>
            </a:pPr>
            <a:r>
              <a:rPr lang="en-US" sz="1600">
                <a:solidFill>
                  <a:srgbClr val="000000"/>
                </a:solidFill>
                <a:latin typeface="Calibri"/>
              </a:rPr>
              <a:t>Second Outline Level</a:t>
            </a:r>
            <a:endParaRPr/>
          </a:p>
          <a:p>
            <a:pPr lvl="2">
              <a:buSzPct val="25000"/>
              <a:buFont typeface="StarSymbol"/>
              <a:buChar char=""/>
            </a:pPr>
            <a:r>
              <a:rPr lang="en-US" sz="1600">
                <a:solidFill>
                  <a:srgbClr val="000000"/>
                </a:solidFill>
                <a:latin typeface="Calibri"/>
              </a:rPr>
              <a:t>Third Outline Level</a:t>
            </a:r>
            <a:endParaRPr/>
          </a:p>
          <a:p>
            <a:pPr lvl="3">
              <a:buSzPct val="25000"/>
              <a:buFont typeface="StarSymbol"/>
              <a:buChar char=""/>
            </a:pPr>
            <a:r>
              <a:rPr lang="en-US" sz="1600">
                <a:solidFill>
                  <a:srgbClr val="000000"/>
                </a:solidFill>
                <a:latin typeface="Calibri"/>
              </a:rPr>
              <a:t>Fourth Outline Level</a:t>
            </a:r>
            <a:endParaRPr/>
          </a:p>
          <a:p>
            <a:pPr lvl="4">
              <a:buSzPct val="25000"/>
              <a:buFont typeface="StarSymbol"/>
              <a:buChar char=""/>
            </a:pPr>
            <a:r>
              <a:rPr lang="en-US" sz="1600">
                <a:solidFill>
                  <a:srgbClr val="000000"/>
                </a:solidFill>
                <a:latin typeface="Calibri"/>
              </a:rPr>
              <a:t>Fifth Outline Level</a:t>
            </a:r>
            <a:endParaRPr/>
          </a:p>
          <a:p>
            <a:pPr lvl="5">
              <a:buSzPct val="25000"/>
              <a:buFont typeface="StarSymbol"/>
              <a:buChar char=""/>
            </a:pPr>
            <a:r>
              <a:rPr lang="en-US" sz="1600">
                <a:solidFill>
                  <a:srgbClr val="000000"/>
                </a:solidFill>
                <a:latin typeface="Calibri"/>
              </a:rPr>
              <a:t>Sixth Outline Level</a:t>
            </a:r>
            <a:endParaRPr/>
          </a:p>
          <a:p>
            <a:pPr>
              <a:lnSpc>
                <a:spcPct val="100000"/>
              </a:lnSpc>
              <a:buFont typeface="Arial"/>
              <a:buChar char="•"/>
            </a:pPr>
            <a:r>
              <a:rPr lang="en-US" sz="1600">
                <a:solidFill>
                  <a:srgbClr val="000000"/>
                </a:solidFill>
                <a:latin typeface="Calibri"/>
              </a:rPr>
              <a:t>Seventh Outline LevelClick to edit Master text styles</a:t>
            </a:r>
            <a:endParaRPr/>
          </a:p>
          <a:p>
            <a:pPr lvl="1">
              <a:lnSpc>
                <a:spcPct val="100000"/>
              </a:lnSpc>
              <a:buFont typeface="Arial"/>
              <a:buChar char="–"/>
            </a:pPr>
            <a:r>
              <a:rPr lang="en-US" sz="1600">
                <a:solidFill>
                  <a:srgbClr val="000000"/>
                </a:solidFill>
                <a:latin typeface="Calibri"/>
              </a:rPr>
              <a:t>Second level</a:t>
            </a:r>
            <a:endParaRPr/>
          </a:p>
          <a:p>
            <a:pPr lvl="2">
              <a:lnSpc>
                <a:spcPct val="100000"/>
              </a:lnSpc>
              <a:buFont typeface="Arial"/>
              <a:buChar char="•"/>
            </a:pPr>
            <a:r>
              <a:rPr lang="en-US" sz="1600">
                <a:solidFill>
                  <a:srgbClr val="000000"/>
                </a:solidFill>
                <a:latin typeface="Calibri"/>
              </a:rPr>
              <a:t>Third level</a:t>
            </a:r>
            <a:endParaRPr/>
          </a:p>
          <a:p>
            <a:pPr lvl="3">
              <a:lnSpc>
                <a:spcPct val="100000"/>
              </a:lnSpc>
              <a:buFont typeface="Arial"/>
              <a:buChar char="–"/>
            </a:pPr>
            <a:r>
              <a:rPr lang="en-US" sz="1600">
                <a:solidFill>
                  <a:srgbClr val="000000"/>
                </a:solidFill>
                <a:latin typeface="Calibri"/>
              </a:rPr>
              <a:t>Fourth level</a:t>
            </a:r>
            <a:endParaRPr/>
          </a:p>
          <a:p>
            <a:pPr lvl="4">
              <a:lnSpc>
                <a:spcPct val="100000"/>
              </a:lnSpc>
              <a:buFont typeface="Arial"/>
              <a:buChar char="»"/>
            </a:pPr>
            <a:r>
              <a:rPr lang="en-US" sz="1600">
                <a:solidFill>
                  <a:srgbClr val="000000"/>
                </a:solidFill>
                <a:latin typeface="Calibri"/>
              </a:rPr>
              <a:t>Fifth level</a:t>
            </a:r>
            <a:endParaRPr/>
          </a:p>
        </p:txBody>
      </p:sp>
    </p:spTree>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Lst>
  <p:txStyles>
    <p:titleStyle/>
    <p:bodyStyle/>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81" name="Picture 13"/>
          <p:cNvPicPr/>
          <p:nvPr/>
        </p:nvPicPr>
        <p:blipFill>
          <a:blip r:embed="rId14"/>
          <a:stretch>
            <a:fillRect/>
          </a:stretch>
        </p:blipFill>
        <p:spPr>
          <a:xfrm>
            <a:off x="0" y="216000"/>
            <a:ext cx="9143640" cy="1790280"/>
          </a:xfrm>
          <a:prstGeom prst="rect">
            <a:avLst/>
          </a:prstGeom>
          <a:ln>
            <a:noFill/>
          </a:ln>
        </p:spPr>
      </p:pic>
      <p:sp>
        <p:nvSpPr>
          <p:cNvPr id="282" name="CustomShape 1"/>
          <p:cNvSpPr/>
          <p:nvPr/>
        </p:nvSpPr>
        <p:spPr>
          <a:xfrm>
            <a:off x="2637000" y="6509520"/>
            <a:ext cx="4536720" cy="231480"/>
          </a:xfrm>
          <a:prstGeom prst="rect">
            <a:avLst/>
          </a:prstGeom>
          <a:noFill/>
          <a:ln>
            <a:noFill/>
          </a:ln>
        </p:spPr>
        <p:txBody>
          <a:bodyPr lIns="90000" tIns="45000" rIns="90000" bIns="45000"/>
          <a:lstStyle/>
          <a:p>
            <a:pPr algn="ctr">
              <a:lnSpc>
                <a:spcPct val="100000"/>
              </a:lnSpc>
            </a:pPr>
            <a:r>
              <a:rPr lang="en-US" sz="600">
                <a:solidFill>
                  <a:srgbClr val="595959"/>
                </a:solidFill>
                <a:latin typeface="Calibri"/>
              </a:rPr>
              <a:t>Copyright © 2013 Symphony Teleca Corp. All rights reserved.  CONFIDENTIAL AND PROPRIETARY</a:t>
            </a:r>
            <a:endParaRPr/>
          </a:p>
        </p:txBody>
      </p:sp>
      <p:sp>
        <p:nvSpPr>
          <p:cNvPr id="283" name="CustomShape 2"/>
          <p:cNvSpPr/>
          <p:nvPr/>
        </p:nvSpPr>
        <p:spPr>
          <a:xfrm>
            <a:off x="8767800" y="6492960"/>
            <a:ext cx="375840" cy="364680"/>
          </a:xfrm>
          <a:prstGeom prst="rect">
            <a:avLst/>
          </a:prstGeom>
          <a:noFill/>
          <a:ln w="9360">
            <a:noFill/>
          </a:ln>
        </p:spPr>
      </p:sp>
      <p:pic>
        <p:nvPicPr>
          <p:cNvPr id="284" name="Picture 7"/>
          <p:cNvPicPr/>
          <p:nvPr/>
        </p:nvPicPr>
        <p:blipFill>
          <a:blip r:embed="rId15"/>
          <a:stretch>
            <a:fillRect/>
          </a:stretch>
        </p:blipFill>
        <p:spPr>
          <a:xfrm>
            <a:off x="146160" y="6346800"/>
            <a:ext cx="1215720" cy="415440"/>
          </a:xfrm>
          <a:prstGeom prst="rect">
            <a:avLst/>
          </a:prstGeom>
          <a:ln w="9360">
            <a:noFill/>
          </a:ln>
        </p:spPr>
      </p:pic>
      <p:pic>
        <p:nvPicPr>
          <p:cNvPr id="285" name="Picture 9"/>
          <p:cNvPicPr/>
          <p:nvPr/>
        </p:nvPicPr>
        <p:blipFill>
          <a:blip r:embed="rId16"/>
          <a:stretch>
            <a:fillRect/>
          </a:stretch>
        </p:blipFill>
        <p:spPr>
          <a:xfrm>
            <a:off x="6600960" y="174600"/>
            <a:ext cx="2260080" cy="155160"/>
          </a:xfrm>
          <a:prstGeom prst="rect">
            <a:avLst/>
          </a:prstGeom>
          <a:ln w="9360">
            <a:noFill/>
          </a:ln>
        </p:spPr>
      </p:pic>
      <p:sp>
        <p:nvSpPr>
          <p:cNvPr id="286" name="PlaceHolder 3"/>
          <p:cNvSpPr>
            <a:spLocks noGrp="1"/>
          </p:cNvSpPr>
          <p:nvPr>
            <p:ph type="title"/>
          </p:nvPr>
        </p:nvSpPr>
        <p:spPr>
          <a:xfrm>
            <a:off x="539640" y="1235880"/>
            <a:ext cx="8229240" cy="710640"/>
          </a:xfrm>
          <a:prstGeom prst="rect">
            <a:avLst/>
          </a:prstGeom>
        </p:spPr>
        <p:txBody>
          <a:bodyPr lIns="90000" tIns="45000" rIns="90000" bIns="45000"/>
          <a:lstStyle/>
          <a:p>
            <a:pPr>
              <a:lnSpc>
                <a:spcPct val="100000"/>
              </a:lnSpc>
            </a:pPr>
            <a:r>
              <a:rPr lang="en-US" sz="2800">
                <a:solidFill>
                  <a:srgbClr val="000000"/>
                </a:solidFill>
                <a:latin typeface="Calibri"/>
              </a:rPr>
              <a:t>Click to edit the title text formatClick to edit Master title style</a:t>
            </a:r>
            <a:endParaRPr/>
          </a:p>
        </p:txBody>
      </p:sp>
      <p:sp>
        <p:nvSpPr>
          <p:cNvPr id="287" name="PlaceHolder 4"/>
          <p:cNvSpPr>
            <a:spLocks noGrp="1"/>
          </p:cNvSpPr>
          <p:nvPr>
            <p:ph type="body"/>
          </p:nvPr>
        </p:nvSpPr>
        <p:spPr>
          <a:xfrm>
            <a:off x="539640" y="1811880"/>
            <a:ext cx="8229240" cy="1616760"/>
          </a:xfrm>
          <a:prstGeom prst="rect">
            <a:avLst/>
          </a:prstGeom>
        </p:spPr>
        <p:txBody>
          <a:bodyPr lIns="90000" tIns="45000" rIns="90000" bIns="45000"/>
          <a:lstStyle/>
          <a:p>
            <a:pPr>
              <a:buSzPct val="25000"/>
              <a:buFont typeface="StarSymbol"/>
              <a:buChar char=""/>
            </a:pPr>
            <a:r>
              <a:rPr lang="en-US" sz="1600">
                <a:solidFill>
                  <a:srgbClr val="000000"/>
                </a:solidFill>
                <a:latin typeface="Calibri"/>
              </a:rPr>
              <a:t>Click to edit the outline text format</a:t>
            </a:r>
            <a:endParaRPr/>
          </a:p>
          <a:p>
            <a:pPr lvl="1">
              <a:buSzPct val="25000"/>
              <a:buFont typeface="StarSymbol"/>
              <a:buChar char=""/>
            </a:pPr>
            <a:r>
              <a:rPr lang="en-US" sz="1600">
                <a:solidFill>
                  <a:srgbClr val="000000"/>
                </a:solidFill>
                <a:latin typeface="Calibri"/>
              </a:rPr>
              <a:t>Second Outline Level</a:t>
            </a:r>
            <a:endParaRPr/>
          </a:p>
          <a:p>
            <a:pPr lvl="2">
              <a:buSzPct val="25000"/>
              <a:buFont typeface="StarSymbol"/>
              <a:buChar char=""/>
            </a:pPr>
            <a:r>
              <a:rPr lang="en-US" sz="1600">
                <a:solidFill>
                  <a:srgbClr val="000000"/>
                </a:solidFill>
                <a:latin typeface="Calibri"/>
              </a:rPr>
              <a:t>Third Outline Level</a:t>
            </a:r>
            <a:endParaRPr/>
          </a:p>
          <a:p>
            <a:pPr lvl="3">
              <a:buSzPct val="25000"/>
              <a:buFont typeface="StarSymbol"/>
              <a:buChar char=""/>
            </a:pPr>
            <a:r>
              <a:rPr lang="en-US" sz="1600">
                <a:solidFill>
                  <a:srgbClr val="000000"/>
                </a:solidFill>
                <a:latin typeface="Calibri"/>
              </a:rPr>
              <a:t>Fourth Outline Level</a:t>
            </a:r>
            <a:endParaRPr/>
          </a:p>
          <a:p>
            <a:pPr lvl="4">
              <a:buSzPct val="25000"/>
              <a:buFont typeface="StarSymbol"/>
              <a:buChar char=""/>
            </a:pPr>
            <a:r>
              <a:rPr lang="en-US" sz="1600">
                <a:solidFill>
                  <a:srgbClr val="000000"/>
                </a:solidFill>
                <a:latin typeface="Calibri"/>
              </a:rPr>
              <a:t>Fifth Outline Level</a:t>
            </a:r>
            <a:endParaRPr/>
          </a:p>
          <a:p>
            <a:pPr lvl="5">
              <a:buSzPct val="25000"/>
              <a:buFont typeface="StarSymbol"/>
              <a:buChar char=""/>
            </a:pPr>
            <a:r>
              <a:rPr lang="en-US" sz="1600">
                <a:solidFill>
                  <a:srgbClr val="000000"/>
                </a:solidFill>
                <a:latin typeface="Calibri"/>
              </a:rPr>
              <a:t>Sixth Outline Level</a:t>
            </a:r>
            <a:endParaRPr/>
          </a:p>
          <a:p>
            <a:pPr>
              <a:lnSpc>
                <a:spcPct val="100000"/>
              </a:lnSpc>
              <a:buFont typeface="Arial"/>
              <a:buChar char="•"/>
            </a:pPr>
            <a:r>
              <a:rPr lang="en-US" sz="1600">
                <a:solidFill>
                  <a:srgbClr val="000000"/>
                </a:solidFill>
                <a:latin typeface="Calibri"/>
              </a:rPr>
              <a:t>Seventh Outline LevelClick to edit Master text styles</a:t>
            </a:r>
            <a:endParaRPr/>
          </a:p>
          <a:p>
            <a:pPr lvl="1">
              <a:lnSpc>
                <a:spcPct val="100000"/>
              </a:lnSpc>
              <a:buFont typeface="Arial"/>
              <a:buChar char="–"/>
            </a:pPr>
            <a:r>
              <a:rPr lang="en-US" sz="1600">
                <a:solidFill>
                  <a:srgbClr val="000000"/>
                </a:solidFill>
                <a:latin typeface="Calibri"/>
              </a:rPr>
              <a:t>Second level</a:t>
            </a:r>
            <a:endParaRPr/>
          </a:p>
          <a:p>
            <a:pPr lvl="2">
              <a:lnSpc>
                <a:spcPct val="100000"/>
              </a:lnSpc>
              <a:buFont typeface="Arial"/>
              <a:buChar char="•"/>
            </a:pPr>
            <a:r>
              <a:rPr lang="en-US" sz="1600">
                <a:solidFill>
                  <a:srgbClr val="000000"/>
                </a:solidFill>
                <a:latin typeface="Calibri"/>
              </a:rPr>
              <a:t>Third level</a:t>
            </a:r>
            <a:endParaRPr/>
          </a:p>
          <a:p>
            <a:pPr lvl="3">
              <a:lnSpc>
                <a:spcPct val="100000"/>
              </a:lnSpc>
              <a:buFont typeface="Arial"/>
              <a:buChar char="–"/>
            </a:pPr>
            <a:r>
              <a:rPr lang="en-US" sz="1600">
                <a:solidFill>
                  <a:srgbClr val="000000"/>
                </a:solidFill>
                <a:latin typeface="Calibri"/>
              </a:rPr>
              <a:t>Fourth level</a:t>
            </a:r>
            <a:endParaRPr/>
          </a:p>
          <a:p>
            <a:pPr lvl="4">
              <a:lnSpc>
                <a:spcPct val="100000"/>
              </a:lnSpc>
              <a:buFont typeface="Arial"/>
              <a:buChar char="»"/>
            </a:pPr>
            <a:r>
              <a:rPr lang="en-US" sz="1600">
                <a:solidFill>
                  <a:srgbClr val="000000"/>
                </a:solidFill>
                <a:latin typeface="Calibri"/>
              </a:rPr>
              <a:t>Fifth level</a:t>
            </a:r>
            <a:endParaRPr/>
          </a:p>
        </p:txBody>
      </p:sp>
    </p:spTree>
  </p:cSld>
  <p:clrMap bg1="lt1" tx1="dk1" bg2="lt2" tx2="dk2" accent1="accent1" accent2="accent2" accent3="accent3" accent4="accent4" accent5="accent5" accent6="accent6" hlink="hlink" folHlink="folHlink"/>
  <p:sldLayoutIdLst>
    <p:sldLayoutId id="2147483740" r:id="rId1"/>
    <p:sldLayoutId id="2147483741" r:id="rId2"/>
    <p:sldLayoutId id="2147483742" r:id="rId3"/>
    <p:sldLayoutId id="2147483743" r:id="rId4"/>
    <p:sldLayoutId id="2147483744" r:id="rId5"/>
    <p:sldLayoutId id="2147483745" r:id="rId6"/>
    <p:sldLayoutId id="2147483746" r:id="rId7"/>
    <p:sldLayoutId id="2147483747" r:id="rId8"/>
    <p:sldLayoutId id="2147483748" r:id="rId9"/>
    <p:sldLayoutId id="2147483749" r:id="rId10"/>
    <p:sldLayoutId id="2147483750" r:id="rId11"/>
    <p:sldLayoutId id="2147483751" r:id="rId12"/>
  </p:sldLayoutIdLst>
  <p:txStyles>
    <p:titleStyle/>
    <p:bodyStyle/>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322" name="Picture 13"/>
          <p:cNvPicPr/>
          <p:nvPr/>
        </p:nvPicPr>
        <p:blipFill>
          <a:blip r:embed="rId14"/>
          <a:stretch>
            <a:fillRect/>
          </a:stretch>
        </p:blipFill>
        <p:spPr>
          <a:xfrm>
            <a:off x="0" y="216000"/>
            <a:ext cx="9143640" cy="1790280"/>
          </a:xfrm>
          <a:prstGeom prst="rect">
            <a:avLst/>
          </a:prstGeom>
          <a:ln>
            <a:noFill/>
          </a:ln>
        </p:spPr>
      </p:pic>
      <p:sp>
        <p:nvSpPr>
          <p:cNvPr id="323" name="CustomShape 1"/>
          <p:cNvSpPr/>
          <p:nvPr/>
        </p:nvSpPr>
        <p:spPr>
          <a:xfrm>
            <a:off x="2637000" y="6509520"/>
            <a:ext cx="4536720" cy="231480"/>
          </a:xfrm>
          <a:prstGeom prst="rect">
            <a:avLst/>
          </a:prstGeom>
          <a:noFill/>
          <a:ln>
            <a:noFill/>
          </a:ln>
        </p:spPr>
        <p:txBody>
          <a:bodyPr lIns="90000" tIns="45000" rIns="90000" bIns="45000"/>
          <a:lstStyle/>
          <a:p>
            <a:pPr algn="ctr">
              <a:lnSpc>
                <a:spcPct val="100000"/>
              </a:lnSpc>
            </a:pPr>
            <a:r>
              <a:rPr lang="en-US" sz="600">
                <a:solidFill>
                  <a:srgbClr val="595959"/>
                </a:solidFill>
                <a:latin typeface="Calibri"/>
              </a:rPr>
              <a:t>Copyright © 2013 Symphony Teleca Corp. All rights reserved.  CONFIDENTIAL AND PROPRIETARY</a:t>
            </a:r>
            <a:endParaRPr/>
          </a:p>
        </p:txBody>
      </p:sp>
      <p:sp>
        <p:nvSpPr>
          <p:cNvPr id="324" name="CustomShape 2"/>
          <p:cNvSpPr/>
          <p:nvPr/>
        </p:nvSpPr>
        <p:spPr>
          <a:xfrm>
            <a:off x="8767800" y="6492960"/>
            <a:ext cx="375840" cy="364680"/>
          </a:xfrm>
          <a:prstGeom prst="rect">
            <a:avLst/>
          </a:prstGeom>
          <a:noFill/>
          <a:ln w="9360">
            <a:noFill/>
          </a:ln>
        </p:spPr>
      </p:sp>
      <p:pic>
        <p:nvPicPr>
          <p:cNvPr id="325" name="Picture 7"/>
          <p:cNvPicPr/>
          <p:nvPr/>
        </p:nvPicPr>
        <p:blipFill>
          <a:blip r:embed="rId15"/>
          <a:stretch>
            <a:fillRect/>
          </a:stretch>
        </p:blipFill>
        <p:spPr>
          <a:xfrm>
            <a:off x="146160" y="6346800"/>
            <a:ext cx="1215720" cy="415440"/>
          </a:xfrm>
          <a:prstGeom prst="rect">
            <a:avLst/>
          </a:prstGeom>
          <a:ln w="9360">
            <a:noFill/>
          </a:ln>
        </p:spPr>
      </p:pic>
      <p:pic>
        <p:nvPicPr>
          <p:cNvPr id="326" name="Picture 9"/>
          <p:cNvPicPr/>
          <p:nvPr/>
        </p:nvPicPr>
        <p:blipFill>
          <a:blip r:embed="rId16"/>
          <a:stretch>
            <a:fillRect/>
          </a:stretch>
        </p:blipFill>
        <p:spPr>
          <a:xfrm>
            <a:off x="6600960" y="174600"/>
            <a:ext cx="2260080" cy="155160"/>
          </a:xfrm>
          <a:prstGeom prst="rect">
            <a:avLst/>
          </a:prstGeom>
          <a:ln w="9360">
            <a:noFill/>
          </a:ln>
        </p:spPr>
      </p:pic>
      <p:sp>
        <p:nvSpPr>
          <p:cNvPr id="327" name="PlaceHolder 3"/>
          <p:cNvSpPr>
            <a:spLocks noGrp="1"/>
          </p:cNvSpPr>
          <p:nvPr>
            <p:ph type="title"/>
          </p:nvPr>
        </p:nvSpPr>
        <p:spPr>
          <a:xfrm>
            <a:off x="539640" y="1235880"/>
            <a:ext cx="8229240" cy="710640"/>
          </a:xfrm>
          <a:prstGeom prst="rect">
            <a:avLst/>
          </a:prstGeom>
        </p:spPr>
        <p:txBody>
          <a:bodyPr lIns="90000" tIns="45000" rIns="90000" bIns="45000"/>
          <a:lstStyle/>
          <a:p>
            <a:pPr>
              <a:lnSpc>
                <a:spcPct val="100000"/>
              </a:lnSpc>
            </a:pPr>
            <a:r>
              <a:rPr lang="en-US" sz="2800">
                <a:solidFill>
                  <a:srgbClr val="000000"/>
                </a:solidFill>
                <a:latin typeface="Calibri"/>
              </a:rPr>
              <a:t>Click to edit the title text formatClick to edit Master title style</a:t>
            </a:r>
            <a:endParaRPr/>
          </a:p>
        </p:txBody>
      </p:sp>
      <p:sp>
        <p:nvSpPr>
          <p:cNvPr id="328" name="PlaceHolder 4"/>
          <p:cNvSpPr>
            <a:spLocks noGrp="1"/>
          </p:cNvSpPr>
          <p:nvPr>
            <p:ph type="body"/>
          </p:nvPr>
        </p:nvSpPr>
        <p:spPr>
          <a:xfrm>
            <a:off x="539640" y="1811880"/>
            <a:ext cx="8229240" cy="1616760"/>
          </a:xfrm>
          <a:prstGeom prst="rect">
            <a:avLst/>
          </a:prstGeom>
        </p:spPr>
        <p:txBody>
          <a:bodyPr lIns="90000" tIns="45000" rIns="90000" bIns="45000"/>
          <a:lstStyle/>
          <a:p>
            <a:pPr>
              <a:buSzPct val="25000"/>
              <a:buFont typeface="StarSymbol"/>
              <a:buChar char=""/>
            </a:pPr>
            <a:r>
              <a:rPr lang="en-US" sz="1600">
                <a:solidFill>
                  <a:srgbClr val="000000"/>
                </a:solidFill>
                <a:latin typeface="Calibri"/>
              </a:rPr>
              <a:t>Click to edit the outline text format</a:t>
            </a:r>
            <a:endParaRPr/>
          </a:p>
          <a:p>
            <a:pPr lvl="1">
              <a:buSzPct val="25000"/>
              <a:buFont typeface="StarSymbol"/>
              <a:buChar char=""/>
            </a:pPr>
            <a:r>
              <a:rPr lang="en-US" sz="1600">
                <a:solidFill>
                  <a:srgbClr val="000000"/>
                </a:solidFill>
                <a:latin typeface="Calibri"/>
              </a:rPr>
              <a:t>Second Outline Level</a:t>
            </a:r>
            <a:endParaRPr/>
          </a:p>
          <a:p>
            <a:pPr lvl="2">
              <a:buSzPct val="25000"/>
              <a:buFont typeface="StarSymbol"/>
              <a:buChar char=""/>
            </a:pPr>
            <a:r>
              <a:rPr lang="en-US" sz="1600">
                <a:solidFill>
                  <a:srgbClr val="000000"/>
                </a:solidFill>
                <a:latin typeface="Calibri"/>
              </a:rPr>
              <a:t>Third Outline Level</a:t>
            </a:r>
            <a:endParaRPr/>
          </a:p>
          <a:p>
            <a:pPr lvl="3">
              <a:buSzPct val="25000"/>
              <a:buFont typeface="StarSymbol"/>
              <a:buChar char=""/>
            </a:pPr>
            <a:r>
              <a:rPr lang="en-US" sz="1600">
                <a:solidFill>
                  <a:srgbClr val="000000"/>
                </a:solidFill>
                <a:latin typeface="Calibri"/>
              </a:rPr>
              <a:t>Fourth Outline Level</a:t>
            </a:r>
            <a:endParaRPr/>
          </a:p>
          <a:p>
            <a:pPr lvl="4">
              <a:buSzPct val="25000"/>
              <a:buFont typeface="StarSymbol"/>
              <a:buChar char=""/>
            </a:pPr>
            <a:r>
              <a:rPr lang="en-US" sz="1600">
                <a:solidFill>
                  <a:srgbClr val="000000"/>
                </a:solidFill>
                <a:latin typeface="Calibri"/>
              </a:rPr>
              <a:t>Fifth Outline Level</a:t>
            </a:r>
            <a:endParaRPr/>
          </a:p>
          <a:p>
            <a:pPr lvl="5">
              <a:buSzPct val="25000"/>
              <a:buFont typeface="StarSymbol"/>
              <a:buChar char=""/>
            </a:pPr>
            <a:r>
              <a:rPr lang="en-US" sz="1600">
                <a:solidFill>
                  <a:srgbClr val="000000"/>
                </a:solidFill>
                <a:latin typeface="Calibri"/>
              </a:rPr>
              <a:t>Sixth Outline Level</a:t>
            </a:r>
            <a:endParaRPr/>
          </a:p>
          <a:p>
            <a:pPr>
              <a:lnSpc>
                <a:spcPct val="100000"/>
              </a:lnSpc>
              <a:buFont typeface="Arial"/>
              <a:buChar char="•"/>
            </a:pPr>
            <a:r>
              <a:rPr lang="en-US" sz="1600">
                <a:solidFill>
                  <a:srgbClr val="000000"/>
                </a:solidFill>
                <a:latin typeface="Calibri"/>
              </a:rPr>
              <a:t>Seventh Outline LevelClick to edit Master text styles</a:t>
            </a:r>
            <a:endParaRPr/>
          </a:p>
          <a:p>
            <a:pPr lvl="1">
              <a:lnSpc>
                <a:spcPct val="100000"/>
              </a:lnSpc>
              <a:buFont typeface="Arial"/>
              <a:buChar char="–"/>
            </a:pPr>
            <a:r>
              <a:rPr lang="en-US" sz="1600">
                <a:solidFill>
                  <a:srgbClr val="000000"/>
                </a:solidFill>
                <a:latin typeface="Calibri"/>
              </a:rPr>
              <a:t>Second level</a:t>
            </a:r>
            <a:endParaRPr/>
          </a:p>
          <a:p>
            <a:pPr lvl="2">
              <a:lnSpc>
                <a:spcPct val="100000"/>
              </a:lnSpc>
              <a:buFont typeface="Arial"/>
              <a:buChar char="•"/>
            </a:pPr>
            <a:r>
              <a:rPr lang="en-US" sz="1600">
                <a:solidFill>
                  <a:srgbClr val="000000"/>
                </a:solidFill>
                <a:latin typeface="Calibri"/>
              </a:rPr>
              <a:t>Third level</a:t>
            </a:r>
            <a:endParaRPr/>
          </a:p>
          <a:p>
            <a:pPr lvl="3">
              <a:lnSpc>
                <a:spcPct val="100000"/>
              </a:lnSpc>
              <a:buFont typeface="Arial"/>
              <a:buChar char="–"/>
            </a:pPr>
            <a:r>
              <a:rPr lang="en-US" sz="1600">
                <a:solidFill>
                  <a:srgbClr val="000000"/>
                </a:solidFill>
                <a:latin typeface="Calibri"/>
              </a:rPr>
              <a:t>Fourth level</a:t>
            </a:r>
            <a:endParaRPr/>
          </a:p>
          <a:p>
            <a:pPr lvl="4">
              <a:lnSpc>
                <a:spcPct val="100000"/>
              </a:lnSpc>
              <a:buFont typeface="Arial"/>
              <a:buChar char="»"/>
            </a:pPr>
            <a:r>
              <a:rPr lang="en-US" sz="1600">
                <a:solidFill>
                  <a:srgbClr val="000000"/>
                </a:solidFill>
                <a:latin typeface="Calibri"/>
              </a:rPr>
              <a:t>Fifth level</a:t>
            </a:r>
            <a:endParaRPr/>
          </a:p>
        </p:txBody>
      </p:sp>
    </p:spTree>
  </p:cSld>
  <p:clrMap bg1="lt1" tx1="dk1" bg2="lt2" tx2="dk2" accent1="accent1" accent2="accent2" accent3="accent3" accent4="accent4" accent5="accent5" accent6="accent6" hlink="hlink" folHlink="folHlink"/>
  <p:sldLayoutIdLst>
    <p:sldLayoutId id="2147483753" r:id="rId1"/>
    <p:sldLayoutId id="2147483754" r:id="rId2"/>
    <p:sldLayoutId id="2147483755" r:id="rId3"/>
    <p:sldLayoutId id="2147483756" r:id="rId4"/>
    <p:sldLayoutId id="2147483757" r:id="rId5"/>
    <p:sldLayoutId id="2147483758" r:id="rId6"/>
    <p:sldLayoutId id="2147483759" r:id="rId7"/>
    <p:sldLayoutId id="2147483760" r:id="rId8"/>
    <p:sldLayoutId id="2147483761" r:id="rId9"/>
    <p:sldLayoutId id="2147483762" r:id="rId10"/>
    <p:sldLayoutId id="2147483763" r:id="rId11"/>
    <p:sldLayoutId id="2147483764" r:id="rId12"/>
  </p:sldLayoutIdLst>
  <p:txStyles>
    <p:titleStyle/>
    <p:bodyStyle/>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9.xml"/><Relationship Id="rId2" Type="http://schemas.openxmlformats.org/officeDocument/2006/relationships/notesSlide" Target="../notesSlides/notesSlide8.xml"/><Relationship Id="rId3" Type="http://schemas.openxmlformats.org/officeDocument/2006/relationships/image" Target="../media/image1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1.xml"/><Relationship Id="rId2" Type="http://schemas.openxmlformats.org/officeDocument/2006/relationships/notesSlide" Target="../notesSlides/notesSlide9.xml"/><Relationship Id="rId3" Type="http://schemas.openxmlformats.org/officeDocument/2006/relationships/image" Target="../media/image2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4.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21.png"/><Relationship Id="rId5" Type="http://schemas.openxmlformats.org/officeDocument/2006/relationships/image" Target="../media/image22.png"/><Relationship Id="rId6" Type="http://schemas.openxmlformats.org/officeDocument/2006/relationships/image" Target="../media/image23.png"/><Relationship Id="rId1" Type="http://schemas.openxmlformats.org/officeDocument/2006/relationships/slideLayout" Target="../slideLayouts/slideLayout145.xml"/><Relationship Id="rId2" Type="http://schemas.openxmlformats.org/officeDocument/2006/relationships/notesSlide" Target="../notesSlides/notesSlide10.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png"/><Relationship Id="rId5" Type="http://schemas.openxmlformats.org/officeDocument/2006/relationships/image" Target="../media/image26.png"/><Relationship Id="rId6" Type="http://schemas.openxmlformats.org/officeDocument/2006/relationships/image" Target="../media/image27.png"/><Relationship Id="rId7" Type="http://schemas.openxmlformats.org/officeDocument/2006/relationships/image" Target="../media/image28.png"/><Relationship Id="rId8" Type="http://schemas.openxmlformats.org/officeDocument/2006/relationships/image" Target="../media/image29.png"/><Relationship Id="rId9" Type="http://schemas.openxmlformats.org/officeDocument/2006/relationships/image" Target="../media/image30.png"/><Relationship Id="rId10" Type="http://schemas.openxmlformats.org/officeDocument/2006/relationships/image" Target="../media/image31.png"/><Relationship Id="rId11" Type="http://schemas.openxmlformats.org/officeDocument/2006/relationships/image" Target="../media/image32.png"/><Relationship Id="rId1" Type="http://schemas.openxmlformats.org/officeDocument/2006/relationships/slideLayout" Target="../slideLayouts/slideLayout157.xml"/><Relationship Id="rId2" Type="http://schemas.openxmlformats.org/officeDocument/2006/relationships/notesSlide" Target="../notesSlides/notesSlide11.xml"/></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image" Target="../media/image35.png"/><Relationship Id="rId6" Type="http://schemas.openxmlformats.org/officeDocument/2006/relationships/image" Target="../media/image36.png"/><Relationship Id="rId1" Type="http://schemas.openxmlformats.org/officeDocument/2006/relationships/slideLayout" Target="../slideLayouts/slideLayout169.xml"/><Relationship Id="rId2" Type="http://schemas.openxmlformats.org/officeDocument/2006/relationships/notesSlide" Target="../notesSlides/notesSlide12.xml"/></Relationships>
</file>

<file path=ppt/slides/_rels/slide16.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39.png"/><Relationship Id="rId5" Type="http://schemas.openxmlformats.org/officeDocument/2006/relationships/image" Target="../media/image40.png"/><Relationship Id="rId6" Type="http://schemas.openxmlformats.org/officeDocument/2006/relationships/image" Target="../media/image41.png"/><Relationship Id="rId7" Type="http://schemas.openxmlformats.org/officeDocument/2006/relationships/image" Target="../media/image42.png"/><Relationship Id="rId1" Type="http://schemas.openxmlformats.org/officeDocument/2006/relationships/slideLayout" Target="../slideLayouts/slideLayout181.xml"/><Relationship Id="rId2" Type="http://schemas.openxmlformats.org/officeDocument/2006/relationships/image" Target="../media/image3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93.xml"/><Relationship Id="rId2" Type="http://schemas.openxmlformats.org/officeDocument/2006/relationships/image" Target="../media/image43.png"/><Relationship Id="rId3" Type="http://schemas.openxmlformats.org/officeDocument/2006/relationships/image" Target="../media/image4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05.xml"/><Relationship Id="rId2" Type="http://schemas.openxmlformats.org/officeDocument/2006/relationships/image" Target="../media/image45.png"/><Relationship Id="rId3" Type="http://schemas.openxmlformats.org/officeDocument/2006/relationships/image" Target="../media/image4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05.xml"/><Relationship Id="rId2" Type="http://schemas.openxmlformats.org/officeDocument/2006/relationships/image" Target="../media/image47.png"/><Relationship Id="rId3" Type="http://schemas.openxmlformats.org/officeDocument/2006/relationships/image" Target="../media/image4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1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05.xml"/><Relationship Id="rId2" Type="http://schemas.openxmlformats.org/officeDocument/2006/relationships/image" Target="../media/image48.png"/></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41.png"/><Relationship Id="rId1" Type="http://schemas.openxmlformats.org/officeDocument/2006/relationships/slideLayout" Target="../slideLayouts/slideLayout205.xml"/><Relationship Id="rId2" Type="http://schemas.openxmlformats.org/officeDocument/2006/relationships/image" Target="../media/image49.png"/></Relationships>
</file>

<file path=ppt/slides/_rels/slide23.xml.rels><?xml version="1.0" encoding="UTF-8" standalone="yes"?>
<Relationships xmlns="http://schemas.openxmlformats.org/package/2006/relationships"><Relationship Id="rId3" Type="http://schemas.openxmlformats.org/officeDocument/2006/relationships/image" Target="../media/image51.png"/><Relationship Id="rId4" Type="http://schemas.openxmlformats.org/officeDocument/2006/relationships/image" Target="../media/image52.png"/><Relationship Id="rId1" Type="http://schemas.openxmlformats.org/officeDocument/2006/relationships/slideLayout" Target="../slideLayouts/slideLayout205.xml"/><Relationship Id="rId2" Type="http://schemas.openxmlformats.org/officeDocument/2006/relationships/image" Target="../media/image5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05.xml"/><Relationship Id="rId2" Type="http://schemas.openxmlformats.org/officeDocument/2006/relationships/image" Target="../media/image53.png"/><Relationship Id="rId3" Type="http://schemas.openxmlformats.org/officeDocument/2006/relationships/image" Target="../media/image3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05.xml"/><Relationship Id="rId2" Type="http://schemas.openxmlformats.org/officeDocument/2006/relationships/image" Target="../media/image54.png"/></Relationships>
</file>

<file path=ppt/slides/_rels/slide26.xml.rels><?xml version="1.0" encoding="UTF-8" standalone="yes"?>
<Relationships xmlns="http://schemas.openxmlformats.org/package/2006/relationships"><Relationship Id="rId3" Type="http://schemas.openxmlformats.org/officeDocument/2006/relationships/image" Target="../media/image56.png"/><Relationship Id="rId4" Type="http://schemas.openxmlformats.org/officeDocument/2006/relationships/image" Target="../media/image57.png"/><Relationship Id="rId1" Type="http://schemas.openxmlformats.org/officeDocument/2006/relationships/slideLayout" Target="../slideLayouts/slideLayout205.xml"/><Relationship Id="rId2" Type="http://schemas.openxmlformats.org/officeDocument/2006/relationships/image" Target="../media/image5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05.xml"/><Relationship Id="rId2" Type="http://schemas.openxmlformats.org/officeDocument/2006/relationships/image" Target="../media/image5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05.xml"/><Relationship Id="rId2" Type="http://schemas.openxmlformats.org/officeDocument/2006/relationships/image" Target="../media/image59.png"/><Relationship Id="rId3" Type="http://schemas.openxmlformats.org/officeDocument/2006/relationships/image" Target="../media/image60.png"/></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1" Type="http://schemas.openxmlformats.org/officeDocument/2006/relationships/slideLayout" Target="../slideLayouts/slideLayout25.xml"/><Relationship Id="rId2" Type="http://schemas.openxmlformats.org/officeDocument/2006/relationships/notesSlide" Target="../notesSlides/notesSlide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0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05.xml"/><Relationship Id="rId2" Type="http://schemas.openxmlformats.org/officeDocument/2006/relationships/image" Target="../media/image6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0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05.xml"/><Relationship Id="rId2" Type="http://schemas.openxmlformats.org/officeDocument/2006/relationships/image" Target="../media/image6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05.xml"/><Relationship Id="rId2" Type="http://schemas.openxmlformats.org/officeDocument/2006/relationships/image" Target="../media/image6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30.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05.xml"/><Relationship Id="rId2" Type="http://schemas.openxmlformats.org/officeDocument/2006/relationships/image" Target="../media/image6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05.xml"/><Relationship Id="rId2" Type="http://schemas.openxmlformats.org/officeDocument/2006/relationships/image" Target="../media/image65.png"/><Relationship Id="rId3" Type="http://schemas.openxmlformats.org/officeDocument/2006/relationships/image" Target="../media/image22.png"/></Relationships>
</file>

<file path=ppt/slides/_rels/slide39.xml.rels><?xml version="1.0" encoding="UTF-8" standalone="yes"?>
<Relationships xmlns="http://schemas.openxmlformats.org/package/2006/relationships"><Relationship Id="rId3" Type="http://schemas.openxmlformats.org/officeDocument/2006/relationships/image" Target="../media/image67.png"/><Relationship Id="rId4" Type="http://schemas.openxmlformats.org/officeDocument/2006/relationships/image" Target="../media/image68.png"/><Relationship Id="rId5" Type="http://schemas.openxmlformats.org/officeDocument/2006/relationships/image" Target="../media/image69.png"/><Relationship Id="rId1" Type="http://schemas.openxmlformats.org/officeDocument/2006/relationships/slideLayout" Target="../slideLayouts/slideLayout205.xml"/><Relationship Id="rId2" Type="http://schemas.openxmlformats.org/officeDocument/2006/relationships/image" Target="../media/image6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2.xml"/><Relationship Id="rId3" Type="http://schemas.openxmlformats.org/officeDocument/2006/relationships/image" Target="../media/image1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05.xml"/><Relationship Id="rId2" Type="http://schemas.openxmlformats.org/officeDocument/2006/relationships/image" Target="../media/image70.png"/><Relationship Id="rId3" Type="http://schemas.openxmlformats.org/officeDocument/2006/relationships/image" Target="../media/image1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05.xml"/><Relationship Id="rId2" Type="http://schemas.openxmlformats.org/officeDocument/2006/relationships/image" Target="../media/image7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05.xml"/><Relationship Id="rId2" Type="http://schemas.openxmlformats.org/officeDocument/2006/relationships/image" Target="../media/image7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69.xml"/><Relationship Id="rId2" Type="http://schemas.openxmlformats.org/officeDocument/2006/relationships/image" Target="../media/image7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4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5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53.xml"/><Relationship Id="rId2" Type="http://schemas.openxmlformats.org/officeDocument/2006/relationships/image" Target="../media/image74.png"/><Relationship Id="rId3" Type="http://schemas.openxmlformats.org/officeDocument/2006/relationships/image" Target="../media/image75.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65.xml"/><Relationship Id="rId2" Type="http://schemas.openxmlformats.org/officeDocument/2006/relationships/image" Target="../media/image76.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65.xml"/><Relationship Id="rId2" Type="http://schemas.openxmlformats.org/officeDocument/2006/relationships/image" Target="../media/image7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3.xml"/><Relationship Id="rId3" Type="http://schemas.openxmlformats.org/officeDocument/2006/relationships/image" Target="../media/image14.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65.xml"/><Relationship Id="rId2" Type="http://schemas.openxmlformats.org/officeDocument/2006/relationships/image" Target="../media/image78.png"/><Relationship Id="rId3" Type="http://schemas.openxmlformats.org/officeDocument/2006/relationships/image" Target="../media/image79.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7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8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4.xml"/><Relationship Id="rId3" Type="http://schemas.openxmlformats.org/officeDocument/2006/relationships/image" Target="../media/image1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5.xml"/><Relationship Id="rId3" Type="http://schemas.openxmlformats.org/officeDocument/2006/relationships/image" Target="../media/image1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5.xml"/><Relationship Id="rId2" Type="http://schemas.openxmlformats.org/officeDocument/2006/relationships/notesSlide" Target="../notesSlides/notesSlide6.xml"/><Relationship Id="rId3" Type="http://schemas.openxmlformats.org/officeDocument/2006/relationships/image" Target="../media/image1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7.xml"/><Relationship Id="rId2" Type="http://schemas.openxmlformats.org/officeDocument/2006/relationships/notesSlide" Target="../notesSlides/notesSlide7.xml"/><Relationship Id="rId3"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5" name="TextShape 1"/>
          <p:cNvSpPr txBox="1"/>
          <p:nvPr/>
        </p:nvSpPr>
        <p:spPr>
          <a:xfrm>
            <a:off x="3996000" y="1196640"/>
            <a:ext cx="4752000" cy="503640"/>
          </a:xfrm>
          <a:prstGeom prst="rect">
            <a:avLst/>
          </a:prstGeom>
        </p:spPr>
        <p:txBody>
          <a:bodyPr lIns="90000" tIns="45000" rIns="90000" bIns="45000"/>
          <a:lstStyle/>
          <a:p>
            <a:pPr>
              <a:lnSpc>
                <a:spcPct val="100000"/>
              </a:lnSpc>
            </a:pPr>
            <a:r>
              <a:rPr lang="en-US" sz="2000" b="1">
                <a:solidFill>
                  <a:srgbClr val="FFFFFF"/>
                </a:solidFill>
                <a:latin typeface="Calibri"/>
              </a:rPr>
              <a:t>Xcode Overview</a:t>
            </a:r>
            <a:endParaRPr/>
          </a:p>
        </p:txBody>
      </p:sp>
      <p:sp>
        <p:nvSpPr>
          <p:cNvPr id="1016" name="CustomShape 2"/>
          <p:cNvSpPr/>
          <p:nvPr/>
        </p:nvSpPr>
        <p:spPr>
          <a:xfrm>
            <a:off x="1214280" y="6410160"/>
            <a:ext cx="3600000" cy="303480"/>
          </a:xfrm>
          <a:prstGeom prst="rect">
            <a:avLst/>
          </a:prstGeom>
          <a:noFill/>
          <a:ln w="9360">
            <a:noFill/>
          </a:ln>
        </p:spPr>
        <p:txBody>
          <a:bodyPr lIns="90000" tIns="45000" rIns="90000" bIns="45000"/>
          <a:lstStyle/>
          <a:p>
            <a:pPr algn="r">
              <a:lnSpc>
                <a:spcPct val="100000"/>
              </a:lnSpc>
            </a:pPr>
            <a:r>
              <a:rPr lang="en-US" sz="1400" i="1">
                <a:solidFill>
                  <a:srgbClr val="FFFFFF"/>
                </a:solidFill>
                <a:latin typeface="Arial"/>
              </a:rPr>
              <a:t>Vladimir Tyutin</a:t>
            </a:r>
            <a:endParaRPr/>
          </a:p>
        </p:txBody>
      </p:sp>
    </p:spTree>
  </p:cSld>
  <p:clrMapOvr>
    <a:masterClrMapping/>
  </p:clrMapOvr>
  <p:timing>
    <p:tnLst>
      <p:par>
        <p:cTn xmlns:p14="http://schemas.microsoft.com/office/powerpoint/2010/mai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5" name="TextShape 1"/>
          <p:cNvSpPr txBox="1"/>
          <p:nvPr/>
        </p:nvSpPr>
        <p:spPr>
          <a:xfrm>
            <a:off x="0" y="706320"/>
            <a:ext cx="9065880" cy="639360"/>
          </a:xfrm>
          <a:prstGeom prst="rect">
            <a:avLst/>
          </a:prstGeom>
        </p:spPr>
        <p:txBody>
          <a:bodyPr lIns="90000" tIns="45000" rIns="90000" bIns="45000"/>
          <a:lstStyle/>
          <a:p>
            <a:pPr>
              <a:lnSpc>
                <a:spcPct val="100000"/>
              </a:lnSpc>
            </a:pPr>
            <a:r>
              <a:rPr lang="en-US" sz="2800" b="1">
                <a:solidFill>
                  <a:srgbClr val="FFFFFF"/>
                </a:solidFill>
                <a:latin typeface="Calibri"/>
              </a:rPr>
              <a:t>Automatic Saves, Project Snapshots, and Source Control Management</a:t>
            </a:r>
            <a:endParaRPr/>
          </a:p>
        </p:txBody>
      </p:sp>
      <p:sp>
        <p:nvSpPr>
          <p:cNvPr id="1046" name="TextShape 2"/>
          <p:cNvSpPr txBox="1"/>
          <p:nvPr/>
        </p:nvSpPr>
        <p:spPr>
          <a:xfrm>
            <a:off x="191160" y="1936800"/>
            <a:ext cx="8712720" cy="4920840"/>
          </a:xfrm>
          <a:prstGeom prst="rect">
            <a:avLst/>
          </a:prstGeom>
        </p:spPr>
        <p:txBody>
          <a:bodyPr lIns="90000" tIns="45000" rIns="90000" bIns="45000"/>
          <a:lstStyle/>
          <a:p>
            <a:pPr>
              <a:lnSpc>
                <a:spcPct val="100000"/>
              </a:lnSpc>
            </a:pPr>
            <a:endParaRPr dirty="0"/>
          </a:p>
          <a:p>
            <a:pPr>
              <a:lnSpc>
                <a:spcPct val="100000"/>
              </a:lnSpc>
              <a:buFont typeface="Arial"/>
              <a:buChar char="•"/>
            </a:pPr>
            <a:r>
              <a:rPr lang="en-US" sz="1600" dirty="0">
                <a:solidFill>
                  <a:srgbClr val="000000"/>
                </a:solidFill>
                <a:latin typeface="Calibri"/>
              </a:rPr>
              <a:t>You can revert an entire project to a previous “snapshot” of a known working version with the Restore Snapshot command. </a:t>
            </a:r>
            <a:endParaRPr dirty="0"/>
          </a:p>
        </p:txBody>
      </p:sp>
      <p:sp>
        <p:nvSpPr>
          <p:cNvPr id="1047" name="CustomShape 3"/>
          <p:cNvSpPr/>
          <p:nvPr/>
        </p:nvSpPr>
        <p:spPr>
          <a:xfrm>
            <a:off x="175320" y="2851920"/>
            <a:ext cx="4024440" cy="1388520"/>
          </a:xfrm>
          <a:prstGeom prst="rect">
            <a:avLst/>
          </a:prstGeom>
          <a:noFill/>
          <a:ln>
            <a:noFill/>
          </a:ln>
        </p:spPr>
        <p:txBody>
          <a:bodyPr lIns="90000" tIns="45000" rIns="90000" bIns="45000"/>
          <a:lstStyle/>
          <a:p>
            <a:pPr>
              <a:lnSpc>
                <a:spcPct val="100000"/>
              </a:lnSpc>
              <a:buSzPct val="25000"/>
              <a:buFont typeface="Arial"/>
              <a:buChar char="•"/>
            </a:pPr>
            <a:r>
              <a:rPr lang="en-US" sz="1600" dirty="0" err="1">
                <a:solidFill>
                  <a:srgbClr val="000000"/>
                </a:solidFill>
                <a:latin typeface="Calibry"/>
                <a:cs typeface="Calibry"/>
              </a:rPr>
              <a:t>Xcode</a:t>
            </a:r>
            <a:r>
              <a:rPr lang="en-US" sz="1600" dirty="0">
                <a:solidFill>
                  <a:srgbClr val="000000"/>
                </a:solidFill>
                <a:latin typeface="Calibry"/>
                <a:cs typeface="Calibry"/>
              </a:rPr>
              <a:t> supports two popular source control systems: </a:t>
            </a:r>
            <a:r>
              <a:rPr lang="en-US" sz="1600" dirty="0" err="1">
                <a:solidFill>
                  <a:srgbClr val="000000"/>
                </a:solidFill>
                <a:latin typeface="Calibry"/>
                <a:cs typeface="Calibry"/>
              </a:rPr>
              <a:t>Git</a:t>
            </a:r>
            <a:r>
              <a:rPr lang="en-US" sz="1600" dirty="0">
                <a:solidFill>
                  <a:srgbClr val="000000"/>
                </a:solidFill>
                <a:latin typeface="Calibry"/>
                <a:cs typeface="Calibry"/>
              </a:rPr>
              <a:t> and Subversion. </a:t>
            </a:r>
            <a:endParaRPr dirty="0">
              <a:latin typeface="Calibry"/>
              <a:cs typeface="Calibry"/>
            </a:endParaRPr>
          </a:p>
          <a:p>
            <a:pPr>
              <a:lnSpc>
                <a:spcPct val="100000"/>
              </a:lnSpc>
              <a:buSzPct val="25000"/>
              <a:buFont typeface="Arial"/>
              <a:buChar char="•"/>
            </a:pPr>
            <a:r>
              <a:rPr lang="en-US" sz="1600" dirty="0">
                <a:solidFill>
                  <a:srgbClr val="000000"/>
                </a:solidFill>
                <a:latin typeface="Calibry"/>
                <a:cs typeface="Calibry"/>
              </a:rPr>
              <a:t>Using the </a:t>
            </a:r>
            <a:r>
              <a:rPr lang="en-US" sz="1600" dirty="0" err="1">
                <a:solidFill>
                  <a:srgbClr val="000000"/>
                </a:solidFill>
                <a:latin typeface="Calibry"/>
                <a:cs typeface="Calibry"/>
              </a:rPr>
              <a:t>Xcode</a:t>
            </a:r>
            <a:r>
              <a:rPr lang="en-US" sz="1600" dirty="0">
                <a:solidFill>
                  <a:srgbClr val="000000"/>
                </a:solidFill>
                <a:latin typeface="Calibry"/>
                <a:cs typeface="Calibry"/>
              </a:rPr>
              <a:t> service, available with OS X Server, you can host </a:t>
            </a:r>
            <a:r>
              <a:rPr lang="en-US" sz="1600" dirty="0" err="1">
                <a:solidFill>
                  <a:srgbClr val="000000"/>
                </a:solidFill>
                <a:latin typeface="Calibry"/>
                <a:cs typeface="Calibry"/>
              </a:rPr>
              <a:t>Git</a:t>
            </a:r>
            <a:r>
              <a:rPr lang="en-US" sz="1600" dirty="0">
                <a:solidFill>
                  <a:srgbClr val="000000"/>
                </a:solidFill>
                <a:latin typeface="Calibry"/>
                <a:cs typeface="Calibry"/>
              </a:rPr>
              <a:t> repositories on your own server.</a:t>
            </a:r>
            <a:endParaRPr dirty="0">
              <a:latin typeface="Calibry"/>
              <a:cs typeface="Calibry"/>
            </a:endParaRPr>
          </a:p>
        </p:txBody>
      </p:sp>
      <p:pic>
        <p:nvPicPr>
          <p:cNvPr id="1048" name="Picture 2"/>
          <p:cNvPicPr/>
          <p:nvPr/>
        </p:nvPicPr>
        <p:blipFill>
          <a:blip r:embed="rId3"/>
          <a:stretch>
            <a:fillRect/>
          </a:stretch>
        </p:blipFill>
        <p:spPr>
          <a:xfrm>
            <a:off x="4267800" y="2618280"/>
            <a:ext cx="4687920" cy="3744000"/>
          </a:xfrm>
          <a:prstGeom prst="rect">
            <a:avLst/>
          </a:prstGeom>
          <a:ln>
            <a:noFill/>
          </a:ln>
        </p:spPr>
      </p:pic>
    </p:spTree>
  </p:cSld>
  <p:clrMapOvr>
    <a:masterClrMapping/>
  </p:clrMapOvr>
  <p:timing>
    <p:tnLst>
      <p:par>
        <p:cTn xmlns:p14="http://schemas.microsoft.com/office/powerpoint/2010/mai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 name="TextShape 1"/>
          <p:cNvSpPr txBox="1"/>
          <p:nvPr/>
        </p:nvSpPr>
        <p:spPr>
          <a:xfrm>
            <a:off x="234360" y="726480"/>
            <a:ext cx="7488720" cy="639360"/>
          </a:xfrm>
          <a:prstGeom prst="rect">
            <a:avLst/>
          </a:prstGeom>
        </p:spPr>
        <p:txBody>
          <a:bodyPr lIns="90000" tIns="45000" rIns="90000" bIns="45000"/>
          <a:lstStyle/>
          <a:p>
            <a:pPr>
              <a:lnSpc>
                <a:spcPct val="100000"/>
              </a:lnSpc>
            </a:pPr>
            <a:r>
              <a:rPr lang="en-US" sz="2800" b="1">
                <a:solidFill>
                  <a:srgbClr val="FFFFFF"/>
                </a:solidFill>
                <a:latin typeface="Calibri"/>
              </a:rPr>
              <a:t>Integrated Documentation</a:t>
            </a:r>
            <a:endParaRPr/>
          </a:p>
        </p:txBody>
      </p:sp>
      <p:sp>
        <p:nvSpPr>
          <p:cNvPr id="1050" name="TextShape 2"/>
          <p:cNvSpPr txBox="1"/>
          <p:nvPr/>
        </p:nvSpPr>
        <p:spPr>
          <a:xfrm>
            <a:off x="199800" y="1936800"/>
            <a:ext cx="8712720" cy="4920840"/>
          </a:xfrm>
          <a:prstGeom prst="rect">
            <a:avLst/>
          </a:prstGeom>
        </p:spPr>
        <p:txBody>
          <a:bodyPr lIns="90000" tIns="45000" rIns="90000" bIns="45000"/>
          <a:lstStyle/>
          <a:p>
            <a:pPr>
              <a:lnSpc>
                <a:spcPct val="100000"/>
              </a:lnSpc>
            </a:pPr>
            <a:endParaRPr/>
          </a:p>
          <a:p>
            <a:pPr>
              <a:lnSpc>
                <a:spcPct val="100000"/>
              </a:lnSpc>
              <a:buFont typeface="Arial"/>
              <a:buChar char="•"/>
            </a:pPr>
            <a:r>
              <a:rPr lang="en-US" sz="1600">
                <a:solidFill>
                  <a:srgbClr val="000000"/>
                </a:solidFill>
                <a:latin typeface="Calibri"/>
              </a:rPr>
              <a:t>While you’re coding, Xcode makes detailed technical information available at your fingertips. When you want it, Quick Help keeps concise API information always in view, and Xcode application help is always close at hand with step-by-step instructions for performing common Xcode tasks. </a:t>
            </a:r>
            <a:endParaRPr/>
          </a:p>
        </p:txBody>
      </p:sp>
      <p:sp>
        <p:nvSpPr>
          <p:cNvPr id="1051" name="CustomShape 3"/>
          <p:cNvSpPr/>
          <p:nvPr/>
        </p:nvSpPr>
        <p:spPr>
          <a:xfrm>
            <a:off x="191520" y="3021840"/>
            <a:ext cx="4024440" cy="3050640"/>
          </a:xfrm>
          <a:prstGeom prst="rect">
            <a:avLst/>
          </a:prstGeom>
          <a:noFill/>
          <a:ln>
            <a:noFill/>
          </a:ln>
        </p:spPr>
        <p:txBody>
          <a:bodyPr lIns="90000" tIns="45000" rIns="90000" bIns="45000"/>
          <a:lstStyle/>
          <a:p>
            <a:pPr>
              <a:lnSpc>
                <a:spcPct val="100000"/>
              </a:lnSpc>
              <a:buSzPct val="25000"/>
              <a:buFont typeface="Arial"/>
              <a:buChar char="•"/>
            </a:pPr>
            <a:r>
              <a:rPr lang="en-US" sz="1600" dirty="0" err="1">
                <a:solidFill>
                  <a:srgbClr val="000000"/>
                </a:solidFill>
                <a:latin typeface="Calibri"/>
              </a:rPr>
              <a:t>Xcode</a:t>
            </a:r>
            <a:r>
              <a:rPr lang="en-US" sz="1600" dirty="0">
                <a:solidFill>
                  <a:srgbClr val="000000"/>
                </a:solidFill>
                <a:latin typeface="Calibri"/>
              </a:rPr>
              <a:t> includes extensive documentation for using </a:t>
            </a:r>
            <a:r>
              <a:rPr lang="en-US" sz="1600" dirty="0" err="1">
                <a:solidFill>
                  <a:srgbClr val="000000"/>
                </a:solidFill>
                <a:latin typeface="Calibri"/>
              </a:rPr>
              <a:t>Xcode</a:t>
            </a:r>
            <a:r>
              <a:rPr lang="en-US" sz="1600" dirty="0">
                <a:solidFill>
                  <a:srgbClr val="000000"/>
                </a:solidFill>
                <a:latin typeface="Calibri"/>
              </a:rPr>
              <a:t>, and it provides comprehensive SDK documentation, including programming guides, tutorials, sample code, detailed framework API references, and video presentations by Apple engineers, all viewable from the </a:t>
            </a:r>
            <a:r>
              <a:rPr lang="en-US" sz="1600" dirty="0" err="1">
                <a:solidFill>
                  <a:srgbClr val="000000"/>
                </a:solidFill>
                <a:latin typeface="Calibri"/>
              </a:rPr>
              <a:t>Xcode</a:t>
            </a:r>
            <a:r>
              <a:rPr lang="en-US" sz="1600" dirty="0">
                <a:solidFill>
                  <a:srgbClr val="000000"/>
                </a:solidFill>
                <a:latin typeface="Calibri"/>
              </a:rPr>
              <a:t> documentation viewer. </a:t>
            </a:r>
            <a:endParaRPr dirty="0"/>
          </a:p>
          <a:p>
            <a:pPr>
              <a:lnSpc>
                <a:spcPct val="100000"/>
              </a:lnSpc>
              <a:buSzPct val="25000"/>
              <a:buFont typeface="Arial"/>
              <a:buChar char="•"/>
            </a:pPr>
            <a:r>
              <a:rPr lang="en-US" sz="1600" dirty="0">
                <a:solidFill>
                  <a:srgbClr val="000000"/>
                </a:solidFill>
                <a:latin typeface="Calibri"/>
              </a:rPr>
              <a:t>As updated documentation becomes available, it downloads automatically in the background. </a:t>
            </a:r>
            <a:endParaRPr dirty="0"/>
          </a:p>
        </p:txBody>
      </p:sp>
      <p:pic>
        <p:nvPicPr>
          <p:cNvPr id="1052" name="Picture 2"/>
          <p:cNvPicPr/>
          <p:nvPr/>
        </p:nvPicPr>
        <p:blipFill>
          <a:blip r:embed="rId3"/>
          <a:stretch>
            <a:fillRect/>
          </a:stretch>
        </p:blipFill>
        <p:spPr>
          <a:xfrm>
            <a:off x="4235760" y="3398400"/>
            <a:ext cx="4907880" cy="3320280"/>
          </a:xfrm>
          <a:prstGeom prst="rect">
            <a:avLst/>
          </a:prstGeom>
          <a:ln>
            <a:noFill/>
          </a:ln>
        </p:spPr>
      </p:pic>
    </p:spTree>
  </p:cSld>
  <p:clrMapOvr>
    <a:masterClrMapping/>
  </p:clrMapOvr>
  <p:timing>
    <p:tnLst>
      <p:par>
        <p:cTn xmlns:p14="http://schemas.microsoft.com/office/powerpoint/2010/mai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3" name="TextShape 1"/>
          <p:cNvSpPr txBox="1"/>
          <p:nvPr/>
        </p:nvSpPr>
        <p:spPr>
          <a:xfrm>
            <a:off x="3996000" y="1196640"/>
            <a:ext cx="4752000" cy="503640"/>
          </a:xfrm>
          <a:prstGeom prst="rect">
            <a:avLst/>
          </a:prstGeom>
        </p:spPr>
        <p:txBody>
          <a:bodyPr lIns="90000" tIns="45000" rIns="90000" bIns="45000"/>
          <a:lstStyle/>
          <a:p>
            <a:pPr>
              <a:lnSpc>
                <a:spcPct val="100000"/>
              </a:lnSpc>
            </a:pPr>
            <a:r>
              <a:rPr lang="en-US" sz="2000" b="1">
                <a:solidFill>
                  <a:srgbClr val="FFFFFF"/>
                </a:solidFill>
                <a:latin typeface="Calibri"/>
              </a:rPr>
              <a:t>Workspace Window</a:t>
            </a:r>
            <a:endParaRPr/>
          </a:p>
        </p:txBody>
      </p:sp>
    </p:spTree>
  </p:cSld>
  <p:clrMapOvr>
    <a:masterClrMapping/>
  </p:clrMapOvr>
  <p:timing>
    <p:tnLst>
      <p:par>
        <p:cTn xmlns:p14="http://schemas.microsoft.com/office/powerpoint/2010/mai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 name="TextShape 1"/>
          <p:cNvSpPr txBox="1"/>
          <p:nvPr/>
        </p:nvSpPr>
        <p:spPr>
          <a:xfrm>
            <a:off x="286200" y="614160"/>
            <a:ext cx="7488720" cy="639360"/>
          </a:xfrm>
          <a:prstGeom prst="rect">
            <a:avLst/>
          </a:prstGeom>
        </p:spPr>
        <p:txBody>
          <a:bodyPr lIns="90000" tIns="45000" rIns="90000" bIns="45000"/>
          <a:lstStyle/>
          <a:p>
            <a:pPr>
              <a:lnSpc>
                <a:spcPct val="100000"/>
              </a:lnSpc>
            </a:pPr>
            <a:r>
              <a:rPr lang="en-US" sz="2800" b="1">
                <a:solidFill>
                  <a:srgbClr val="FFFFFF"/>
                </a:solidFill>
                <a:latin typeface="Calibri"/>
              </a:rPr>
              <a:t>Workspace Window</a:t>
            </a:r>
            <a:endParaRPr/>
          </a:p>
        </p:txBody>
      </p:sp>
      <p:sp>
        <p:nvSpPr>
          <p:cNvPr id="1055" name="CustomShape 2"/>
          <p:cNvSpPr/>
          <p:nvPr/>
        </p:nvSpPr>
        <p:spPr>
          <a:xfrm>
            <a:off x="251280" y="4361040"/>
            <a:ext cx="8712720" cy="1736280"/>
          </a:xfrm>
          <a:prstGeom prst="rect">
            <a:avLst/>
          </a:prstGeom>
          <a:noFill/>
          <a:ln>
            <a:noFill/>
          </a:ln>
        </p:spPr>
        <p:txBody>
          <a:bodyPr lIns="90000" tIns="45000" rIns="90000" bIns="45000"/>
          <a:lstStyle/>
          <a:p>
            <a:pPr>
              <a:lnSpc>
                <a:spcPct val="100000"/>
              </a:lnSpc>
            </a:pPr>
            <a:r>
              <a:rPr lang="en-US" dirty="0">
                <a:solidFill>
                  <a:srgbClr val="000000"/>
                </a:solidFill>
                <a:latin typeface="Arial"/>
              </a:rPr>
              <a:t>The workspace window can also display three optional areas:</a:t>
            </a:r>
            <a:endParaRPr dirty="0"/>
          </a:p>
          <a:p>
            <a:pPr>
              <a:lnSpc>
                <a:spcPct val="100000"/>
              </a:lnSpc>
            </a:pPr>
            <a:r>
              <a:rPr lang="en-US" dirty="0">
                <a:solidFill>
                  <a:srgbClr val="000000"/>
                </a:solidFill>
                <a:latin typeface="Arial"/>
              </a:rPr>
              <a:t>              Show and hide the </a:t>
            </a:r>
            <a:r>
              <a:rPr lang="en-US" b="1" dirty="0">
                <a:solidFill>
                  <a:srgbClr val="000000"/>
                </a:solidFill>
                <a:latin typeface="Arial"/>
              </a:rPr>
              <a:t>navigator area</a:t>
            </a:r>
            <a:r>
              <a:rPr lang="en-US" dirty="0">
                <a:solidFill>
                  <a:srgbClr val="000000"/>
                </a:solidFill>
                <a:latin typeface="Arial"/>
              </a:rPr>
              <a:t>. </a:t>
            </a:r>
            <a:endParaRPr dirty="0"/>
          </a:p>
          <a:p>
            <a:pPr>
              <a:lnSpc>
                <a:spcPct val="100000"/>
              </a:lnSpc>
            </a:pPr>
            <a:endParaRPr dirty="0"/>
          </a:p>
          <a:p>
            <a:pPr>
              <a:lnSpc>
                <a:spcPct val="100000"/>
              </a:lnSpc>
            </a:pPr>
            <a:r>
              <a:rPr lang="en-US" dirty="0">
                <a:solidFill>
                  <a:srgbClr val="000000"/>
                </a:solidFill>
                <a:latin typeface="Arial"/>
              </a:rPr>
              <a:t>              Show and hide the </a:t>
            </a:r>
            <a:r>
              <a:rPr lang="en-US" b="1" dirty="0">
                <a:solidFill>
                  <a:srgbClr val="000000"/>
                </a:solidFill>
                <a:latin typeface="Arial"/>
              </a:rPr>
              <a:t>debug area</a:t>
            </a:r>
            <a:r>
              <a:rPr lang="en-US" dirty="0">
                <a:solidFill>
                  <a:srgbClr val="000000"/>
                </a:solidFill>
                <a:latin typeface="Arial"/>
              </a:rPr>
              <a:t>. </a:t>
            </a:r>
            <a:endParaRPr dirty="0"/>
          </a:p>
          <a:p>
            <a:pPr>
              <a:lnSpc>
                <a:spcPct val="100000"/>
              </a:lnSpc>
            </a:pPr>
            <a:endParaRPr dirty="0"/>
          </a:p>
          <a:p>
            <a:pPr>
              <a:lnSpc>
                <a:spcPct val="100000"/>
              </a:lnSpc>
            </a:pPr>
            <a:r>
              <a:rPr lang="en-US" dirty="0">
                <a:solidFill>
                  <a:srgbClr val="000000"/>
                </a:solidFill>
                <a:latin typeface="Arial"/>
              </a:rPr>
              <a:t>              Show and hide the </a:t>
            </a:r>
            <a:r>
              <a:rPr lang="en-US" b="1" dirty="0">
                <a:solidFill>
                  <a:srgbClr val="000000"/>
                </a:solidFill>
                <a:latin typeface="Arial"/>
              </a:rPr>
              <a:t>utility area</a:t>
            </a:r>
            <a:r>
              <a:rPr lang="en-US" dirty="0">
                <a:solidFill>
                  <a:srgbClr val="000000"/>
                </a:solidFill>
                <a:latin typeface="Arial"/>
              </a:rPr>
              <a:t>. </a:t>
            </a:r>
            <a:endParaRPr dirty="0"/>
          </a:p>
        </p:txBody>
      </p:sp>
      <p:pic>
        <p:nvPicPr>
          <p:cNvPr id="1056" name="Picture 2"/>
          <p:cNvPicPr/>
          <p:nvPr/>
        </p:nvPicPr>
        <p:blipFill>
          <a:blip r:embed="rId3"/>
          <a:stretch>
            <a:fillRect/>
          </a:stretch>
        </p:blipFill>
        <p:spPr>
          <a:xfrm>
            <a:off x="3419640" y="684000"/>
            <a:ext cx="5724000" cy="3723840"/>
          </a:xfrm>
          <a:prstGeom prst="rect">
            <a:avLst/>
          </a:prstGeom>
          <a:ln>
            <a:noFill/>
          </a:ln>
        </p:spPr>
      </p:pic>
      <p:sp>
        <p:nvSpPr>
          <p:cNvPr id="1057" name="CustomShape 3"/>
          <p:cNvSpPr/>
          <p:nvPr/>
        </p:nvSpPr>
        <p:spPr>
          <a:xfrm>
            <a:off x="251280" y="2192400"/>
            <a:ext cx="3167640" cy="639000"/>
          </a:xfrm>
          <a:prstGeom prst="rect">
            <a:avLst/>
          </a:prstGeom>
          <a:noFill/>
          <a:ln>
            <a:noFill/>
          </a:ln>
        </p:spPr>
        <p:txBody>
          <a:bodyPr lIns="90000" tIns="45000" rIns="90000" bIns="45000"/>
          <a:lstStyle/>
          <a:p>
            <a:pPr>
              <a:lnSpc>
                <a:spcPct val="100000"/>
              </a:lnSpc>
            </a:pPr>
            <a:r>
              <a:rPr lang="en-US">
                <a:solidFill>
                  <a:srgbClr val="000000"/>
                </a:solidFill>
                <a:latin typeface="Arial"/>
              </a:rPr>
              <a:t>The workspace window has five main components. </a:t>
            </a:r>
            <a:endParaRPr/>
          </a:p>
        </p:txBody>
      </p:sp>
      <p:sp>
        <p:nvSpPr>
          <p:cNvPr id="1058" name="CustomShape 4"/>
          <p:cNvSpPr/>
          <p:nvPr/>
        </p:nvSpPr>
        <p:spPr>
          <a:xfrm>
            <a:off x="251280" y="2951280"/>
            <a:ext cx="3167640" cy="913320"/>
          </a:xfrm>
          <a:prstGeom prst="rect">
            <a:avLst/>
          </a:prstGeom>
          <a:noFill/>
          <a:ln>
            <a:noFill/>
          </a:ln>
        </p:spPr>
        <p:txBody>
          <a:bodyPr lIns="90000" tIns="45000" rIns="90000" bIns="45000"/>
          <a:lstStyle/>
          <a:p>
            <a:pPr>
              <a:lnSpc>
                <a:spcPct val="100000"/>
              </a:lnSpc>
            </a:pPr>
            <a:r>
              <a:rPr lang="en-US">
                <a:solidFill>
                  <a:srgbClr val="000000"/>
                </a:solidFill>
                <a:latin typeface="Arial"/>
              </a:rPr>
              <a:t>The workspace window always includes the </a:t>
            </a:r>
            <a:r>
              <a:rPr lang="en-US" b="1">
                <a:solidFill>
                  <a:srgbClr val="000000"/>
                </a:solidFill>
                <a:latin typeface="Arial"/>
              </a:rPr>
              <a:t>editor area</a:t>
            </a:r>
            <a:endParaRPr/>
          </a:p>
        </p:txBody>
      </p:sp>
      <p:pic>
        <p:nvPicPr>
          <p:cNvPr id="1059" name="Picture 6"/>
          <p:cNvPicPr/>
          <p:nvPr/>
        </p:nvPicPr>
        <p:blipFill>
          <a:blip r:embed="rId4"/>
          <a:stretch>
            <a:fillRect/>
          </a:stretch>
        </p:blipFill>
        <p:spPr>
          <a:xfrm>
            <a:off x="755640" y="4653000"/>
            <a:ext cx="359640" cy="323640"/>
          </a:xfrm>
          <a:prstGeom prst="rect">
            <a:avLst/>
          </a:prstGeom>
          <a:ln>
            <a:noFill/>
          </a:ln>
        </p:spPr>
      </p:pic>
      <p:pic>
        <p:nvPicPr>
          <p:cNvPr id="1060" name="Picture 8"/>
          <p:cNvPicPr/>
          <p:nvPr/>
        </p:nvPicPr>
        <p:blipFill>
          <a:blip r:embed="rId5"/>
          <a:stretch>
            <a:fillRect/>
          </a:stretch>
        </p:blipFill>
        <p:spPr>
          <a:xfrm>
            <a:off x="780840" y="5216400"/>
            <a:ext cx="334080" cy="300600"/>
          </a:xfrm>
          <a:prstGeom prst="rect">
            <a:avLst/>
          </a:prstGeom>
          <a:ln>
            <a:noFill/>
          </a:ln>
        </p:spPr>
      </p:pic>
      <p:pic>
        <p:nvPicPr>
          <p:cNvPr id="1061" name="Picture 10"/>
          <p:cNvPicPr/>
          <p:nvPr/>
        </p:nvPicPr>
        <p:blipFill>
          <a:blip r:embed="rId6"/>
          <a:stretch>
            <a:fillRect/>
          </a:stretch>
        </p:blipFill>
        <p:spPr>
          <a:xfrm>
            <a:off x="780840" y="5733360"/>
            <a:ext cx="334080" cy="300600"/>
          </a:xfrm>
          <a:prstGeom prst="rect">
            <a:avLst/>
          </a:prstGeom>
          <a:ln>
            <a:noFill/>
          </a:ln>
        </p:spPr>
      </p:pic>
    </p:spTree>
  </p:cSld>
  <p:clrMapOvr>
    <a:masterClrMapping/>
  </p:clrMapOvr>
  <p:timing>
    <p:tnLst>
      <p:par>
        <p:cTn xmlns:p14="http://schemas.microsoft.com/office/powerpoint/2010/mai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2" name="TextShape 1"/>
          <p:cNvSpPr txBox="1"/>
          <p:nvPr/>
        </p:nvSpPr>
        <p:spPr>
          <a:xfrm>
            <a:off x="165600" y="778320"/>
            <a:ext cx="7488720" cy="639360"/>
          </a:xfrm>
          <a:prstGeom prst="rect">
            <a:avLst/>
          </a:prstGeom>
        </p:spPr>
        <p:txBody>
          <a:bodyPr lIns="90000" tIns="45000" rIns="90000" bIns="45000"/>
          <a:lstStyle/>
          <a:p>
            <a:pPr>
              <a:lnSpc>
                <a:spcPct val="100000"/>
              </a:lnSpc>
            </a:pPr>
            <a:r>
              <a:rPr lang="en-US" sz="2800" b="1">
                <a:solidFill>
                  <a:srgbClr val="FFFFFF"/>
                </a:solidFill>
                <a:latin typeface="Calibri"/>
              </a:rPr>
              <a:t>Navigate your workspace</a:t>
            </a:r>
            <a:endParaRPr/>
          </a:p>
        </p:txBody>
      </p:sp>
      <p:pic>
        <p:nvPicPr>
          <p:cNvPr id="1063" name="Picture 2"/>
          <p:cNvPicPr/>
          <p:nvPr/>
        </p:nvPicPr>
        <p:blipFill>
          <a:blip r:embed="rId3"/>
          <a:stretch>
            <a:fillRect/>
          </a:stretch>
        </p:blipFill>
        <p:spPr>
          <a:xfrm>
            <a:off x="4856760" y="1929240"/>
            <a:ext cx="4133520" cy="4219200"/>
          </a:xfrm>
          <a:prstGeom prst="rect">
            <a:avLst/>
          </a:prstGeom>
          <a:ln>
            <a:noFill/>
          </a:ln>
        </p:spPr>
      </p:pic>
      <p:sp>
        <p:nvSpPr>
          <p:cNvPr id="1064" name="CustomShape 2"/>
          <p:cNvSpPr/>
          <p:nvPr/>
        </p:nvSpPr>
        <p:spPr>
          <a:xfrm>
            <a:off x="0" y="0"/>
            <a:ext cx="9143640" cy="456840"/>
          </a:xfrm>
          <a:prstGeom prst="rect">
            <a:avLst/>
          </a:prstGeom>
          <a:noFill/>
          <a:ln w="9360">
            <a:noFill/>
          </a:ln>
        </p:spPr>
      </p:sp>
      <p:pic>
        <p:nvPicPr>
          <p:cNvPr id="1065" name="Picture 1"/>
          <p:cNvPicPr/>
          <p:nvPr/>
        </p:nvPicPr>
        <p:blipFill>
          <a:blip r:embed="rId4"/>
          <a:stretch>
            <a:fillRect/>
          </a:stretch>
        </p:blipFill>
        <p:spPr>
          <a:xfrm>
            <a:off x="148320" y="1668240"/>
            <a:ext cx="151920" cy="151920"/>
          </a:xfrm>
          <a:prstGeom prst="rect">
            <a:avLst/>
          </a:prstGeom>
          <a:ln>
            <a:noFill/>
          </a:ln>
        </p:spPr>
      </p:pic>
      <p:pic>
        <p:nvPicPr>
          <p:cNvPr id="1066" name="Picture 2"/>
          <p:cNvPicPr/>
          <p:nvPr/>
        </p:nvPicPr>
        <p:blipFill>
          <a:blip r:embed="rId5"/>
          <a:stretch>
            <a:fillRect/>
          </a:stretch>
        </p:blipFill>
        <p:spPr>
          <a:xfrm>
            <a:off x="148320" y="2277720"/>
            <a:ext cx="151920" cy="151920"/>
          </a:xfrm>
          <a:prstGeom prst="rect">
            <a:avLst/>
          </a:prstGeom>
          <a:ln>
            <a:noFill/>
          </a:ln>
        </p:spPr>
      </p:pic>
      <p:pic>
        <p:nvPicPr>
          <p:cNvPr id="1067" name="Picture 3"/>
          <p:cNvPicPr/>
          <p:nvPr/>
        </p:nvPicPr>
        <p:blipFill>
          <a:blip r:embed="rId6"/>
          <a:stretch>
            <a:fillRect/>
          </a:stretch>
        </p:blipFill>
        <p:spPr>
          <a:xfrm>
            <a:off x="148320" y="2887200"/>
            <a:ext cx="151920" cy="151920"/>
          </a:xfrm>
          <a:prstGeom prst="rect">
            <a:avLst/>
          </a:prstGeom>
          <a:ln>
            <a:noFill/>
          </a:ln>
        </p:spPr>
      </p:pic>
      <p:pic>
        <p:nvPicPr>
          <p:cNvPr id="1068" name="Picture 4"/>
          <p:cNvPicPr/>
          <p:nvPr/>
        </p:nvPicPr>
        <p:blipFill>
          <a:blip r:embed="rId7"/>
          <a:stretch>
            <a:fillRect/>
          </a:stretch>
        </p:blipFill>
        <p:spPr>
          <a:xfrm>
            <a:off x="148320" y="3497040"/>
            <a:ext cx="151920" cy="151920"/>
          </a:xfrm>
          <a:prstGeom prst="rect">
            <a:avLst/>
          </a:prstGeom>
          <a:ln>
            <a:noFill/>
          </a:ln>
        </p:spPr>
      </p:pic>
      <p:pic>
        <p:nvPicPr>
          <p:cNvPr id="1069" name="Picture 5"/>
          <p:cNvPicPr/>
          <p:nvPr/>
        </p:nvPicPr>
        <p:blipFill>
          <a:blip r:embed="rId8"/>
          <a:stretch>
            <a:fillRect/>
          </a:stretch>
        </p:blipFill>
        <p:spPr>
          <a:xfrm>
            <a:off x="74590" y="4132047"/>
            <a:ext cx="236160" cy="190080"/>
          </a:xfrm>
          <a:prstGeom prst="rect">
            <a:avLst/>
          </a:prstGeom>
          <a:ln>
            <a:noFill/>
          </a:ln>
        </p:spPr>
      </p:pic>
      <p:pic>
        <p:nvPicPr>
          <p:cNvPr id="1070" name="Picture 6"/>
          <p:cNvPicPr/>
          <p:nvPr/>
        </p:nvPicPr>
        <p:blipFill>
          <a:blip r:embed="rId9"/>
          <a:stretch>
            <a:fillRect/>
          </a:stretch>
        </p:blipFill>
        <p:spPr>
          <a:xfrm>
            <a:off x="148320" y="4754160"/>
            <a:ext cx="151920" cy="151920"/>
          </a:xfrm>
          <a:prstGeom prst="rect">
            <a:avLst/>
          </a:prstGeom>
          <a:ln>
            <a:noFill/>
          </a:ln>
        </p:spPr>
      </p:pic>
      <p:pic>
        <p:nvPicPr>
          <p:cNvPr id="1071" name="Picture 7"/>
          <p:cNvPicPr/>
          <p:nvPr/>
        </p:nvPicPr>
        <p:blipFill>
          <a:blip r:embed="rId10"/>
          <a:stretch>
            <a:fillRect/>
          </a:stretch>
        </p:blipFill>
        <p:spPr>
          <a:xfrm>
            <a:off x="148320" y="5548320"/>
            <a:ext cx="151920" cy="151920"/>
          </a:xfrm>
          <a:prstGeom prst="rect">
            <a:avLst/>
          </a:prstGeom>
          <a:ln>
            <a:noFill/>
          </a:ln>
        </p:spPr>
      </p:pic>
      <p:pic>
        <p:nvPicPr>
          <p:cNvPr id="1072" name="Picture 8"/>
          <p:cNvPicPr/>
          <p:nvPr/>
        </p:nvPicPr>
        <p:blipFill>
          <a:blip r:embed="rId11"/>
          <a:stretch>
            <a:fillRect/>
          </a:stretch>
        </p:blipFill>
        <p:spPr>
          <a:xfrm>
            <a:off x="148320" y="6196320"/>
            <a:ext cx="151920" cy="151920"/>
          </a:xfrm>
          <a:prstGeom prst="rect">
            <a:avLst/>
          </a:prstGeom>
          <a:ln>
            <a:noFill/>
          </a:ln>
        </p:spPr>
      </p:pic>
      <p:sp>
        <p:nvSpPr>
          <p:cNvPr id="1073" name="CustomShape 3"/>
          <p:cNvSpPr/>
          <p:nvPr/>
        </p:nvSpPr>
        <p:spPr>
          <a:xfrm>
            <a:off x="364320" y="1580760"/>
            <a:ext cx="5472360" cy="731520"/>
          </a:xfrm>
          <a:prstGeom prst="rect">
            <a:avLst/>
          </a:prstGeom>
          <a:noFill/>
          <a:ln w="9360">
            <a:noFill/>
          </a:ln>
        </p:spPr>
        <p:txBody>
          <a:bodyPr anchor="ctr"/>
          <a:lstStyle/>
          <a:p>
            <a:pPr>
              <a:lnSpc>
                <a:spcPct val="100000"/>
              </a:lnSpc>
            </a:pPr>
            <a:r>
              <a:rPr lang="en-US" sz="1200" b="1" dirty="0">
                <a:solidFill>
                  <a:srgbClr val="000000"/>
                </a:solidFill>
                <a:latin typeface="Arial"/>
                <a:ea typeface="Times New Roman"/>
              </a:rPr>
              <a:t>Project navigator.</a:t>
            </a:r>
            <a:r>
              <a:rPr lang="en-US" sz="1200" dirty="0">
                <a:solidFill>
                  <a:srgbClr val="000000"/>
                </a:solidFill>
                <a:latin typeface="Arial"/>
                <a:ea typeface="Times New Roman"/>
              </a:rPr>
              <a:t> Add, delete, group, and otherwise manage files in your project, or choose a file to view or edit its contents in the editor area.</a:t>
            </a:r>
            <a:endParaRPr dirty="0"/>
          </a:p>
          <a:p>
            <a:pPr>
              <a:lnSpc>
                <a:spcPct val="100000"/>
              </a:lnSpc>
            </a:pPr>
            <a:endParaRPr dirty="0"/>
          </a:p>
        </p:txBody>
      </p:sp>
      <p:sp>
        <p:nvSpPr>
          <p:cNvPr id="1074" name="CustomShape 4"/>
          <p:cNvSpPr/>
          <p:nvPr/>
        </p:nvSpPr>
        <p:spPr>
          <a:xfrm>
            <a:off x="317520" y="2248200"/>
            <a:ext cx="5231160" cy="549000"/>
          </a:xfrm>
          <a:prstGeom prst="rect">
            <a:avLst/>
          </a:prstGeom>
          <a:noFill/>
          <a:ln w="9360">
            <a:noFill/>
          </a:ln>
        </p:spPr>
        <p:txBody>
          <a:bodyPr anchor="ctr"/>
          <a:lstStyle/>
          <a:p>
            <a:pPr>
              <a:lnSpc>
                <a:spcPct val="100000"/>
              </a:lnSpc>
            </a:pPr>
            <a:r>
              <a:rPr lang="en-US" sz="1200" b="1">
                <a:solidFill>
                  <a:srgbClr val="000000"/>
                </a:solidFill>
                <a:latin typeface="Arial"/>
                <a:ea typeface="Times New Roman"/>
              </a:rPr>
              <a:t>Symbol navigator. </a:t>
            </a:r>
            <a:r>
              <a:rPr lang="en-US" sz="1200">
                <a:solidFill>
                  <a:srgbClr val="000000"/>
                </a:solidFill>
                <a:latin typeface="Arial"/>
                <a:ea typeface="Times New Roman"/>
              </a:rPr>
              <a:t>Browse the class hierarchy of the symbols in your project.</a:t>
            </a:r>
            <a:endParaRPr/>
          </a:p>
          <a:p>
            <a:pPr>
              <a:lnSpc>
                <a:spcPct val="100000"/>
              </a:lnSpc>
            </a:pPr>
            <a:endParaRPr/>
          </a:p>
        </p:txBody>
      </p:sp>
      <p:sp>
        <p:nvSpPr>
          <p:cNvPr id="1075" name="CustomShape 5"/>
          <p:cNvSpPr/>
          <p:nvPr/>
        </p:nvSpPr>
        <p:spPr>
          <a:xfrm>
            <a:off x="317520" y="2824560"/>
            <a:ext cx="5231160" cy="549000"/>
          </a:xfrm>
          <a:prstGeom prst="rect">
            <a:avLst/>
          </a:prstGeom>
          <a:noFill/>
          <a:ln w="9360">
            <a:noFill/>
          </a:ln>
        </p:spPr>
        <p:txBody>
          <a:bodyPr anchor="ctr"/>
          <a:lstStyle/>
          <a:p>
            <a:pPr>
              <a:lnSpc>
                <a:spcPct val="100000"/>
              </a:lnSpc>
            </a:pPr>
            <a:r>
              <a:rPr lang="en-US" sz="1200" b="1" dirty="0">
                <a:solidFill>
                  <a:srgbClr val="000000"/>
                </a:solidFill>
                <a:latin typeface="Arial"/>
                <a:ea typeface="Times New Roman"/>
              </a:rPr>
              <a:t>Find navigator.</a:t>
            </a:r>
            <a:r>
              <a:rPr lang="en-US" sz="1200" dirty="0">
                <a:solidFill>
                  <a:srgbClr val="000000"/>
                </a:solidFill>
                <a:latin typeface="Arial"/>
                <a:ea typeface="Times New Roman"/>
              </a:rPr>
              <a:t> Use search options and filters to quickly find any string within your project.</a:t>
            </a:r>
            <a:endParaRPr dirty="0"/>
          </a:p>
          <a:p>
            <a:pPr>
              <a:lnSpc>
                <a:spcPct val="100000"/>
              </a:lnSpc>
            </a:pPr>
            <a:endParaRPr dirty="0"/>
          </a:p>
        </p:txBody>
      </p:sp>
      <p:sp>
        <p:nvSpPr>
          <p:cNvPr id="1076" name="CustomShape 6"/>
          <p:cNvSpPr/>
          <p:nvPr/>
        </p:nvSpPr>
        <p:spPr>
          <a:xfrm>
            <a:off x="317520" y="3453120"/>
            <a:ext cx="5231160" cy="731520"/>
          </a:xfrm>
          <a:prstGeom prst="rect">
            <a:avLst/>
          </a:prstGeom>
          <a:noFill/>
          <a:ln w="9360">
            <a:noFill/>
          </a:ln>
        </p:spPr>
        <p:txBody>
          <a:bodyPr anchor="ctr"/>
          <a:lstStyle/>
          <a:p>
            <a:pPr>
              <a:lnSpc>
                <a:spcPct val="100000"/>
              </a:lnSpc>
            </a:pPr>
            <a:r>
              <a:rPr lang="en-US" sz="1200" b="1" dirty="0">
                <a:solidFill>
                  <a:srgbClr val="000000"/>
                </a:solidFill>
                <a:latin typeface="Arial"/>
                <a:ea typeface="Times New Roman"/>
              </a:rPr>
              <a:t>Issue navigator.</a:t>
            </a:r>
            <a:r>
              <a:rPr lang="en-US" sz="1200" dirty="0">
                <a:solidFill>
                  <a:srgbClr val="000000"/>
                </a:solidFill>
                <a:latin typeface="Arial"/>
                <a:ea typeface="Times New Roman"/>
              </a:rPr>
              <a:t> View issues such as diagnostics, warnings, and errors found when opening, analyzing, and building your project.</a:t>
            </a:r>
            <a:endParaRPr dirty="0"/>
          </a:p>
          <a:p>
            <a:pPr>
              <a:lnSpc>
                <a:spcPct val="100000"/>
              </a:lnSpc>
            </a:pPr>
            <a:endParaRPr dirty="0"/>
          </a:p>
        </p:txBody>
      </p:sp>
      <p:sp>
        <p:nvSpPr>
          <p:cNvPr id="1077" name="CustomShape 7"/>
          <p:cNvSpPr/>
          <p:nvPr/>
        </p:nvSpPr>
        <p:spPr>
          <a:xfrm>
            <a:off x="364320" y="4022820"/>
            <a:ext cx="2511000" cy="547560"/>
          </a:xfrm>
          <a:prstGeom prst="rect">
            <a:avLst/>
          </a:prstGeom>
          <a:noFill/>
          <a:ln w="9360">
            <a:noFill/>
          </a:ln>
        </p:spPr>
        <p:txBody>
          <a:bodyPr wrap="none" anchor="ctr"/>
          <a:lstStyle/>
          <a:p>
            <a:pPr>
              <a:lnSpc>
                <a:spcPct val="100000"/>
              </a:lnSpc>
            </a:pPr>
            <a:r>
              <a:rPr lang="en-US" sz="1200" b="1" dirty="0">
                <a:solidFill>
                  <a:srgbClr val="000000"/>
                </a:solidFill>
                <a:latin typeface="Arial"/>
                <a:ea typeface="Times New Roman"/>
              </a:rPr>
              <a:t>Test navigator.</a:t>
            </a:r>
            <a:r>
              <a:rPr lang="en-US" sz="1200" dirty="0">
                <a:solidFill>
                  <a:srgbClr val="000000"/>
                </a:solidFill>
                <a:latin typeface="Arial"/>
                <a:ea typeface="Times New Roman"/>
              </a:rPr>
              <a:t> Create, manage, run, and review unit tests.</a:t>
            </a:r>
            <a:endParaRPr dirty="0"/>
          </a:p>
          <a:p>
            <a:pPr>
              <a:lnSpc>
                <a:spcPct val="100000"/>
              </a:lnSpc>
            </a:pPr>
            <a:endParaRPr dirty="0"/>
          </a:p>
        </p:txBody>
      </p:sp>
      <p:sp>
        <p:nvSpPr>
          <p:cNvPr id="1078" name="CustomShape 8"/>
          <p:cNvSpPr/>
          <p:nvPr/>
        </p:nvSpPr>
        <p:spPr>
          <a:xfrm>
            <a:off x="292320" y="4623840"/>
            <a:ext cx="5231160" cy="731520"/>
          </a:xfrm>
          <a:prstGeom prst="rect">
            <a:avLst/>
          </a:prstGeom>
          <a:noFill/>
          <a:ln w="9360">
            <a:noFill/>
          </a:ln>
        </p:spPr>
        <p:txBody>
          <a:bodyPr anchor="ctr"/>
          <a:lstStyle/>
          <a:p>
            <a:pPr>
              <a:lnSpc>
                <a:spcPct val="100000"/>
              </a:lnSpc>
            </a:pPr>
            <a:r>
              <a:rPr lang="en-US" sz="1200" b="1" dirty="0">
                <a:solidFill>
                  <a:srgbClr val="000000"/>
                </a:solidFill>
                <a:latin typeface="Arial"/>
                <a:ea typeface="Times New Roman"/>
              </a:rPr>
              <a:t>Debug navigator.</a:t>
            </a:r>
            <a:r>
              <a:rPr lang="en-US" sz="1200" dirty="0">
                <a:solidFill>
                  <a:srgbClr val="000000"/>
                </a:solidFill>
                <a:latin typeface="Arial"/>
                <a:ea typeface="Times New Roman"/>
              </a:rPr>
              <a:t> Examine the running threads and associated stack information at a specified point or time during program execution.</a:t>
            </a:r>
            <a:endParaRPr dirty="0"/>
          </a:p>
          <a:p>
            <a:pPr>
              <a:lnSpc>
                <a:spcPct val="100000"/>
              </a:lnSpc>
            </a:pPr>
            <a:endParaRPr dirty="0"/>
          </a:p>
        </p:txBody>
      </p:sp>
      <p:sp>
        <p:nvSpPr>
          <p:cNvPr id="1079" name="CustomShape 9"/>
          <p:cNvSpPr/>
          <p:nvPr/>
        </p:nvSpPr>
        <p:spPr>
          <a:xfrm>
            <a:off x="292320" y="5507280"/>
            <a:ext cx="5375160" cy="549000"/>
          </a:xfrm>
          <a:prstGeom prst="rect">
            <a:avLst/>
          </a:prstGeom>
          <a:noFill/>
          <a:ln w="9360">
            <a:noFill/>
          </a:ln>
        </p:spPr>
        <p:txBody>
          <a:bodyPr anchor="ctr"/>
          <a:lstStyle/>
          <a:p>
            <a:pPr>
              <a:lnSpc>
                <a:spcPct val="100000"/>
              </a:lnSpc>
            </a:pPr>
            <a:r>
              <a:rPr lang="en-US" sz="1200" b="1">
                <a:solidFill>
                  <a:srgbClr val="000000"/>
                </a:solidFill>
                <a:latin typeface="Arial"/>
                <a:ea typeface="Times New Roman"/>
              </a:rPr>
              <a:t>Breakpoint navigator.</a:t>
            </a:r>
            <a:r>
              <a:rPr lang="en-US" sz="1200">
                <a:solidFill>
                  <a:srgbClr val="000000"/>
                </a:solidFill>
                <a:latin typeface="Arial"/>
                <a:ea typeface="Times New Roman"/>
              </a:rPr>
              <a:t> Fine-tune breakpoints by specifying characteristics such as triggering conditions.</a:t>
            </a:r>
            <a:endParaRPr/>
          </a:p>
          <a:p>
            <a:pPr>
              <a:lnSpc>
                <a:spcPct val="100000"/>
              </a:lnSpc>
            </a:pPr>
            <a:endParaRPr/>
          </a:p>
        </p:txBody>
      </p:sp>
      <p:sp>
        <p:nvSpPr>
          <p:cNvPr id="1080" name="CustomShape 10"/>
          <p:cNvSpPr/>
          <p:nvPr/>
        </p:nvSpPr>
        <p:spPr>
          <a:xfrm>
            <a:off x="364320" y="6126840"/>
            <a:ext cx="4374720" cy="274680"/>
          </a:xfrm>
          <a:prstGeom prst="rect">
            <a:avLst/>
          </a:prstGeom>
          <a:noFill/>
          <a:ln w="9360">
            <a:noFill/>
          </a:ln>
        </p:spPr>
        <p:txBody>
          <a:bodyPr wrap="none" anchor="ctr"/>
          <a:lstStyle/>
          <a:p>
            <a:pPr>
              <a:lnSpc>
                <a:spcPct val="100000"/>
              </a:lnSpc>
            </a:pPr>
            <a:r>
              <a:rPr lang="en-US" sz="1200" b="1" dirty="0">
                <a:solidFill>
                  <a:srgbClr val="000000"/>
                </a:solidFill>
                <a:latin typeface="Arial"/>
                <a:ea typeface="Times New Roman"/>
              </a:rPr>
              <a:t>Log navigator.</a:t>
            </a:r>
            <a:r>
              <a:rPr lang="en-US" sz="1200" dirty="0">
                <a:solidFill>
                  <a:srgbClr val="000000"/>
                </a:solidFill>
                <a:latin typeface="Arial"/>
                <a:ea typeface="Times New Roman"/>
              </a:rPr>
              <a:t> View the history of your build, run, debug, continuous integration, and source control tasks. </a:t>
            </a:r>
            <a:endParaRPr dirty="0"/>
          </a:p>
        </p:txBody>
      </p:sp>
    </p:spTree>
  </p:cSld>
  <p:clrMapOvr>
    <a:masterClrMapping/>
  </p:clrMapOvr>
  <p:timing>
    <p:tnLst>
      <p:par>
        <p:cTn xmlns:p14="http://schemas.microsoft.com/office/powerpoint/2010/mai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1" name="TextShape 1"/>
          <p:cNvSpPr txBox="1"/>
          <p:nvPr/>
        </p:nvSpPr>
        <p:spPr>
          <a:xfrm>
            <a:off x="294840" y="769680"/>
            <a:ext cx="7488720" cy="639360"/>
          </a:xfrm>
          <a:prstGeom prst="rect">
            <a:avLst/>
          </a:prstGeom>
        </p:spPr>
        <p:txBody>
          <a:bodyPr lIns="90000" tIns="45000" rIns="90000" bIns="45000"/>
          <a:lstStyle/>
          <a:p>
            <a:pPr>
              <a:lnSpc>
                <a:spcPct val="100000"/>
              </a:lnSpc>
            </a:pPr>
            <a:r>
              <a:rPr lang="en-US" sz="2800" b="1">
                <a:solidFill>
                  <a:srgbClr val="FFFFFF"/>
                </a:solidFill>
                <a:latin typeface="Calibri"/>
              </a:rPr>
              <a:t>Configure the editor area</a:t>
            </a:r>
            <a:endParaRPr/>
          </a:p>
        </p:txBody>
      </p:sp>
      <p:sp>
        <p:nvSpPr>
          <p:cNvPr id="1082" name="CustomShape 2"/>
          <p:cNvSpPr/>
          <p:nvPr/>
        </p:nvSpPr>
        <p:spPr>
          <a:xfrm>
            <a:off x="0" y="0"/>
            <a:ext cx="9143640" cy="456840"/>
          </a:xfrm>
          <a:prstGeom prst="rect">
            <a:avLst/>
          </a:prstGeom>
          <a:noFill/>
          <a:ln w="9360">
            <a:noFill/>
          </a:ln>
        </p:spPr>
      </p:sp>
      <p:pic>
        <p:nvPicPr>
          <p:cNvPr id="1083" name="Picture 5"/>
          <p:cNvPicPr/>
          <p:nvPr/>
        </p:nvPicPr>
        <p:blipFill>
          <a:blip r:embed="rId3"/>
          <a:stretch>
            <a:fillRect/>
          </a:stretch>
        </p:blipFill>
        <p:spPr>
          <a:xfrm>
            <a:off x="2705040" y="1090080"/>
            <a:ext cx="6438600" cy="3419280"/>
          </a:xfrm>
          <a:prstGeom prst="rect">
            <a:avLst/>
          </a:prstGeom>
          <a:ln>
            <a:noFill/>
          </a:ln>
        </p:spPr>
      </p:pic>
      <p:sp>
        <p:nvSpPr>
          <p:cNvPr id="1084" name="CustomShape 3"/>
          <p:cNvSpPr/>
          <p:nvPr/>
        </p:nvSpPr>
        <p:spPr>
          <a:xfrm>
            <a:off x="0" y="0"/>
            <a:ext cx="9143640" cy="456840"/>
          </a:xfrm>
          <a:prstGeom prst="rect">
            <a:avLst/>
          </a:prstGeom>
          <a:noFill/>
          <a:ln w="9360">
            <a:noFill/>
          </a:ln>
        </p:spPr>
      </p:sp>
      <p:pic>
        <p:nvPicPr>
          <p:cNvPr id="1085" name="Picture 147"/>
          <p:cNvPicPr/>
          <p:nvPr/>
        </p:nvPicPr>
        <p:blipFill>
          <a:blip r:embed="rId4"/>
          <a:stretch>
            <a:fillRect/>
          </a:stretch>
        </p:blipFill>
        <p:spPr>
          <a:xfrm>
            <a:off x="167400" y="4522320"/>
            <a:ext cx="198000" cy="190080"/>
          </a:xfrm>
          <a:prstGeom prst="rect">
            <a:avLst/>
          </a:prstGeom>
          <a:ln>
            <a:noFill/>
          </a:ln>
        </p:spPr>
      </p:pic>
      <p:pic>
        <p:nvPicPr>
          <p:cNvPr id="1086" name="Picture 148"/>
          <p:cNvPicPr/>
          <p:nvPr/>
        </p:nvPicPr>
        <p:blipFill>
          <a:blip r:embed="rId5"/>
          <a:stretch>
            <a:fillRect/>
          </a:stretch>
        </p:blipFill>
        <p:spPr>
          <a:xfrm>
            <a:off x="167400" y="5169960"/>
            <a:ext cx="205920" cy="198000"/>
          </a:xfrm>
          <a:prstGeom prst="rect">
            <a:avLst/>
          </a:prstGeom>
          <a:ln>
            <a:noFill/>
          </a:ln>
        </p:spPr>
      </p:pic>
      <p:pic>
        <p:nvPicPr>
          <p:cNvPr id="1087" name="Picture 149"/>
          <p:cNvPicPr/>
          <p:nvPr/>
        </p:nvPicPr>
        <p:blipFill>
          <a:blip r:embed="rId6"/>
          <a:stretch>
            <a:fillRect/>
          </a:stretch>
        </p:blipFill>
        <p:spPr>
          <a:xfrm>
            <a:off x="167400" y="5825520"/>
            <a:ext cx="205920" cy="190080"/>
          </a:xfrm>
          <a:prstGeom prst="rect">
            <a:avLst/>
          </a:prstGeom>
          <a:ln>
            <a:noFill/>
          </a:ln>
        </p:spPr>
      </p:pic>
      <p:sp>
        <p:nvSpPr>
          <p:cNvPr id="1088" name="CustomShape 4"/>
          <p:cNvSpPr/>
          <p:nvPr/>
        </p:nvSpPr>
        <p:spPr>
          <a:xfrm>
            <a:off x="444240" y="4438620"/>
            <a:ext cx="3302280" cy="547560"/>
          </a:xfrm>
          <a:prstGeom prst="rect">
            <a:avLst/>
          </a:prstGeom>
          <a:noFill/>
          <a:ln w="9360">
            <a:noFill/>
          </a:ln>
        </p:spPr>
        <p:txBody>
          <a:bodyPr wrap="none" anchor="ctr"/>
          <a:lstStyle/>
          <a:p>
            <a:pPr>
              <a:lnSpc>
                <a:spcPct val="100000"/>
              </a:lnSpc>
            </a:pPr>
            <a:r>
              <a:rPr lang="en-US" sz="1200" b="1">
                <a:solidFill>
                  <a:srgbClr val="000000"/>
                </a:solidFill>
                <a:latin typeface="Arial"/>
                <a:ea typeface="Times New Roman"/>
              </a:rPr>
              <a:t>Standard editor.</a:t>
            </a:r>
            <a:r>
              <a:rPr lang="en-US" sz="1200">
                <a:solidFill>
                  <a:srgbClr val="000000"/>
                </a:solidFill>
                <a:latin typeface="Arial"/>
                <a:ea typeface="Times New Roman"/>
              </a:rPr>
              <a:t> Fills a single editor pane with the contents of the selected file. </a:t>
            </a:r>
            <a:endParaRPr/>
          </a:p>
          <a:p>
            <a:pPr>
              <a:lnSpc>
                <a:spcPct val="100000"/>
              </a:lnSpc>
            </a:pPr>
            <a:endParaRPr/>
          </a:p>
        </p:txBody>
      </p:sp>
      <p:sp>
        <p:nvSpPr>
          <p:cNvPr id="1089" name="CustomShape 5"/>
          <p:cNvSpPr/>
          <p:nvPr/>
        </p:nvSpPr>
        <p:spPr>
          <a:xfrm>
            <a:off x="444240" y="5009808"/>
            <a:ext cx="4669200" cy="547560"/>
          </a:xfrm>
          <a:prstGeom prst="rect">
            <a:avLst/>
          </a:prstGeom>
          <a:noFill/>
          <a:ln w="9360">
            <a:noFill/>
          </a:ln>
        </p:spPr>
        <p:txBody>
          <a:bodyPr wrap="none" anchor="ctr"/>
          <a:lstStyle/>
          <a:p>
            <a:pPr>
              <a:lnSpc>
                <a:spcPct val="100000"/>
              </a:lnSpc>
            </a:pPr>
            <a:r>
              <a:rPr lang="en-US" sz="1200" b="1">
                <a:solidFill>
                  <a:srgbClr val="000000"/>
                </a:solidFill>
                <a:latin typeface="Arial"/>
                <a:ea typeface="Times New Roman"/>
              </a:rPr>
              <a:t>Assistant editor.</a:t>
            </a:r>
            <a:r>
              <a:rPr lang="en-US" sz="1200">
                <a:solidFill>
                  <a:srgbClr val="000000"/>
                </a:solidFill>
                <a:latin typeface="Arial"/>
                <a:ea typeface="Times New Roman"/>
              </a:rPr>
              <a:t> Presents a separate editor pane with content logically related to that in the standard editor pane. </a:t>
            </a:r>
            <a:endParaRPr/>
          </a:p>
          <a:p>
            <a:pPr>
              <a:lnSpc>
                <a:spcPct val="100000"/>
              </a:lnSpc>
            </a:pPr>
            <a:endParaRPr/>
          </a:p>
        </p:txBody>
      </p:sp>
      <p:sp>
        <p:nvSpPr>
          <p:cNvPr id="1090" name="CustomShape 6"/>
          <p:cNvSpPr/>
          <p:nvPr/>
        </p:nvSpPr>
        <p:spPr>
          <a:xfrm>
            <a:off x="444240" y="5844240"/>
            <a:ext cx="8532360" cy="274680"/>
          </a:xfrm>
          <a:prstGeom prst="rect">
            <a:avLst/>
          </a:prstGeom>
          <a:noFill/>
          <a:ln w="9360">
            <a:noFill/>
          </a:ln>
        </p:spPr>
        <p:txBody>
          <a:bodyPr anchor="ctr"/>
          <a:lstStyle/>
          <a:p>
            <a:pPr>
              <a:lnSpc>
                <a:spcPct val="100000"/>
              </a:lnSpc>
            </a:pPr>
            <a:r>
              <a:rPr lang="en-US" sz="1200" b="1" dirty="0">
                <a:solidFill>
                  <a:srgbClr val="000000"/>
                </a:solidFill>
                <a:latin typeface="Arial"/>
                <a:ea typeface="Times New Roman"/>
              </a:rPr>
              <a:t>Version editor.</a:t>
            </a:r>
            <a:r>
              <a:rPr lang="en-US" sz="1200" dirty="0">
                <a:solidFill>
                  <a:srgbClr val="000000"/>
                </a:solidFill>
                <a:latin typeface="Arial"/>
                <a:ea typeface="Times New Roman"/>
              </a:rPr>
              <a:t> Shows the differences between the selected file in one pane and another version of that same file in a second pane.</a:t>
            </a:r>
            <a:endParaRPr dirty="0"/>
          </a:p>
        </p:txBody>
      </p:sp>
    </p:spTree>
  </p:cSld>
  <p:clrMapOvr>
    <a:masterClrMapping/>
  </p:clrMapOvr>
  <p:timing>
    <p:tnLst>
      <p:par>
        <p:cTn xmlns:p14="http://schemas.microsoft.com/office/powerpoint/2010/mai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1" name="TextShape 1"/>
          <p:cNvSpPr txBox="1"/>
          <p:nvPr/>
        </p:nvSpPr>
        <p:spPr>
          <a:xfrm>
            <a:off x="134280" y="726840"/>
            <a:ext cx="8229240" cy="710640"/>
          </a:xfrm>
          <a:prstGeom prst="rect">
            <a:avLst/>
          </a:prstGeom>
        </p:spPr>
        <p:txBody>
          <a:bodyPr lIns="90000" tIns="45000" rIns="90000" bIns="45000"/>
          <a:lstStyle/>
          <a:p>
            <a:pPr>
              <a:lnSpc>
                <a:spcPct val="100000"/>
              </a:lnSpc>
            </a:pPr>
            <a:r>
              <a:rPr lang="en-US" sz="2800" b="1">
                <a:solidFill>
                  <a:srgbClr val="FFFFFF"/>
                </a:solidFill>
                <a:latin typeface="Calibri"/>
              </a:rPr>
              <a:t>Additional Actions in the Utility Area</a:t>
            </a:r>
            <a:endParaRPr/>
          </a:p>
        </p:txBody>
      </p:sp>
      <p:pic>
        <p:nvPicPr>
          <p:cNvPr id="1092" name="Picture 2"/>
          <p:cNvPicPr/>
          <p:nvPr/>
        </p:nvPicPr>
        <p:blipFill>
          <a:blip r:embed="rId2"/>
          <a:stretch>
            <a:fillRect/>
          </a:stretch>
        </p:blipFill>
        <p:spPr>
          <a:xfrm>
            <a:off x="3983400" y="2471040"/>
            <a:ext cx="5143320" cy="3943080"/>
          </a:xfrm>
          <a:prstGeom prst="rect">
            <a:avLst/>
          </a:prstGeom>
          <a:ln>
            <a:noFill/>
          </a:ln>
        </p:spPr>
      </p:pic>
      <p:sp>
        <p:nvSpPr>
          <p:cNvPr id="1093" name="CustomShape 2"/>
          <p:cNvSpPr/>
          <p:nvPr/>
        </p:nvSpPr>
        <p:spPr>
          <a:xfrm>
            <a:off x="0" y="0"/>
            <a:ext cx="9143640" cy="456840"/>
          </a:xfrm>
          <a:prstGeom prst="rect">
            <a:avLst/>
          </a:prstGeom>
          <a:noFill/>
          <a:ln w="9360">
            <a:noFill/>
          </a:ln>
        </p:spPr>
      </p:sp>
      <p:sp>
        <p:nvSpPr>
          <p:cNvPr id="1094" name="CustomShape 3"/>
          <p:cNvSpPr/>
          <p:nvPr/>
        </p:nvSpPr>
        <p:spPr>
          <a:xfrm>
            <a:off x="67680" y="1933200"/>
            <a:ext cx="8496720" cy="274680"/>
          </a:xfrm>
          <a:prstGeom prst="rect">
            <a:avLst/>
          </a:prstGeom>
          <a:noFill/>
          <a:ln w="9360">
            <a:noFill/>
          </a:ln>
        </p:spPr>
        <p:txBody>
          <a:bodyPr anchor="ctr"/>
          <a:lstStyle/>
          <a:p>
            <a:pPr>
              <a:lnSpc>
                <a:spcPct val="100000"/>
              </a:lnSpc>
            </a:pPr>
            <a:r>
              <a:rPr lang="en-US" sz="1200">
                <a:solidFill>
                  <a:srgbClr val="000000"/>
                </a:solidFill>
                <a:latin typeface="Arial"/>
                <a:ea typeface="Times New Roman"/>
              </a:rPr>
              <a:t>Use the </a:t>
            </a:r>
            <a:r>
              <a:rPr lang="en-US" sz="1200" b="1">
                <a:solidFill>
                  <a:srgbClr val="000000"/>
                </a:solidFill>
                <a:latin typeface="Arial"/>
                <a:ea typeface="Times New Roman"/>
              </a:rPr>
              <a:t>inspector selector bar</a:t>
            </a:r>
            <a:r>
              <a:rPr lang="en-US" sz="1200">
                <a:solidFill>
                  <a:srgbClr val="000000"/>
                </a:solidFill>
                <a:latin typeface="Arial"/>
                <a:ea typeface="Times New Roman"/>
              </a:rPr>
              <a:t> to choose the inspector best suited to your current task. </a:t>
            </a:r>
            <a:endParaRPr/>
          </a:p>
        </p:txBody>
      </p:sp>
      <p:pic>
        <p:nvPicPr>
          <p:cNvPr id="1095" name="Picture 153"/>
          <p:cNvPicPr/>
          <p:nvPr/>
        </p:nvPicPr>
        <p:blipFill>
          <a:blip r:embed="rId3"/>
          <a:stretch>
            <a:fillRect/>
          </a:stretch>
        </p:blipFill>
        <p:spPr>
          <a:xfrm>
            <a:off x="257040" y="2560320"/>
            <a:ext cx="151920" cy="151920"/>
          </a:xfrm>
          <a:prstGeom prst="rect">
            <a:avLst/>
          </a:prstGeom>
          <a:ln>
            <a:noFill/>
          </a:ln>
        </p:spPr>
      </p:pic>
      <p:pic>
        <p:nvPicPr>
          <p:cNvPr id="1096" name="Picture 154"/>
          <p:cNvPicPr/>
          <p:nvPr/>
        </p:nvPicPr>
        <p:blipFill>
          <a:blip r:embed="rId4"/>
          <a:stretch>
            <a:fillRect/>
          </a:stretch>
        </p:blipFill>
        <p:spPr>
          <a:xfrm>
            <a:off x="257040" y="3064320"/>
            <a:ext cx="151920" cy="151920"/>
          </a:xfrm>
          <a:prstGeom prst="rect">
            <a:avLst/>
          </a:prstGeom>
          <a:ln>
            <a:noFill/>
          </a:ln>
        </p:spPr>
      </p:pic>
      <p:pic>
        <p:nvPicPr>
          <p:cNvPr id="1097" name="Picture 155"/>
          <p:cNvPicPr/>
          <p:nvPr/>
        </p:nvPicPr>
        <p:blipFill>
          <a:blip r:embed="rId3"/>
          <a:stretch>
            <a:fillRect/>
          </a:stretch>
        </p:blipFill>
        <p:spPr>
          <a:xfrm>
            <a:off x="257040" y="4288680"/>
            <a:ext cx="151920" cy="151920"/>
          </a:xfrm>
          <a:prstGeom prst="rect">
            <a:avLst/>
          </a:prstGeom>
          <a:ln>
            <a:noFill/>
          </a:ln>
        </p:spPr>
      </p:pic>
      <p:pic>
        <p:nvPicPr>
          <p:cNvPr id="1098" name="Picture 156"/>
          <p:cNvPicPr/>
          <p:nvPr/>
        </p:nvPicPr>
        <p:blipFill>
          <a:blip r:embed="rId5"/>
          <a:stretch>
            <a:fillRect/>
          </a:stretch>
        </p:blipFill>
        <p:spPr>
          <a:xfrm>
            <a:off x="257040" y="4856400"/>
            <a:ext cx="151920" cy="151920"/>
          </a:xfrm>
          <a:prstGeom prst="rect">
            <a:avLst/>
          </a:prstGeom>
          <a:ln>
            <a:noFill/>
          </a:ln>
        </p:spPr>
      </p:pic>
      <p:pic>
        <p:nvPicPr>
          <p:cNvPr id="1099" name="Picture 157"/>
          <p:cNvPicPr/>
          <p:nvPr/>
        </p:nvPicPr>
        <p:blipFill>
          <a:blip r:embed="rId6"/>
          <a:stretch>
            <a:fillRect/>
          </a:stretch>
        </p:blipFill>
        <p:spPr>
          <a:xfrm>
            <a:off x="257040" y="5504400"/>
            <a:ext cx="151920" cy="151920"/>
          </a:xfrm>
          <a:prstGeom prst="rect">
            <a:avLst/>
          </a:prstGeom>
          <a:ln>
            <a:noFill/>
          </a:ln>
        </p:spPr>
      </p:pic>
      <p:pic>
        <p:nvPicPr>
          <p:cNvPr id="1100" name="Picture 158"/>
          <p:cNvPicPr/>
          <p:nvPr/>
        </p:nvPicPr>
        <p:blipFill>
          <a:blip r:embed="rId7"/>
          <a:stretch>
            <a:fillRect/>
          </a:stretch>
        </p:blipFill>
        <p:spPr>
          <a:xfrm>
            <a:off x="257040" y="6130440"/>
            <a:ext cx="151920" cy="144000"/>
          </a:xfrm>
          <a:prstGeom prst="rect">
            <a:avLst/>
          </a:prstGeom>
          <a:ln>
            <a:noFill/>
          </a:ln>
        </p:spPr>
      </p:pic>
      <p:sp>
        <p:nvSpPr>
          <p:cNvPr id="1101" name="CustomShape 4"/>
          <p:cNvSpPr/>
          <p:nvPr/>
        </p:nvSpPr>
        <p:spPr>
          <a:xfrm>
            <a:off x="473040" y="2514240"/>
            <a:ext cx="4752360" cy="549000"/>
          </a:xfrm>
          <a:prstGeom prst="rect">
            <a:avLst/>
          </a:prstGeom>
          <a:noFill/>
          <a:ln w="9360">
            <a:noFill/>
          </a:ln>
        </p:spPr>
        <p:txBody>
          <a:bodyPr anchor="ctr"/>
          <a:lstStyle/>
          <a:p>
            <a:pPr>
              <a:lnSpc>
                <a:spcPct val="100000"/>
              </a:lnSpc>
            </a:pPr>
            <a:r>
              <a:rPr lang="en-US" sz="1200" b="1">
                <a:solidFill>
                  <a:srgbClr val="000000"/>
                </a:solidFill>
                <a:latin typeface="Arial"/>
                <a:ea typeface="Times New Roman"/>
              </a:rPr>
              <a:t>File inspector.</a:t>
            </a:r>
            <a:r>
              <a:rPr lang="en-US" sz="1200">
                <a:solidFill>
                  <a:srgbClr val="000000"/>
                </a:solidFill>
                <a:latin typeface="Arial"/>
                <a:ea typeface="Times New Roman"/>
              </a:rPr>
              <a:t> Manage metadata for a file, such as its name, type, path, location within your project, and so forth.</a:t>
            </a:r>
            <a:endParaRPr/>
          </a:p>
          <a:p>
            <a:pPr>
              <a:lnSpc>
                <a:spcPct val="100000"/>
              </a:lnSpc>
            </a:pPr>
            <a:endParaRPr/>
          </a:p>
        </p:txBody>
      </p:sp>
      <p:sp>
        <p:nvSpPr>
          <p:cNvPr id="1102" name="CustomShape 5"/>
          <p:cNvSpPr/>
          <p:nvPr/>
        </p:nvSpPr>
        <p:spPr>
          <a:xfrm>
            <a:off x="473040" y="3013560"/>
            <a:ext cx="4690440" cy="274680"/>
          </a:xfrm>
          <a:prstGeom prst="rect">
            <a:avLst/>
          </a:prstGeom>
          <a:noFill/>
          <a:ln w="9360">
            <a:noFill/>
          </a:ln>
        </p:spPr>
        <p:txBody>
          <a:bodyPr anchor="ctr"/>
          <a:lstStyle/>
          <a:p>
            <a:pPr>
              <a:lnSpc>
                <a:spcPct val="100000"/>
              </a:lnSpc>
            </a:pPr>
            <a:r>
              <a:rPr lang="en-US" sz="1200" b="1">
                <a:solidFill>
                  <a:srgbClr val="000000"/>
                </a:solidFill>
                <a:latin typeface="Arial"/>
                <a:ea typeface="Times New Roman"/>
              </a:rPr>
              <a:t>Quick Help.</a:t>
            </a:r>
            <a:r>
              <a:rPr lang="en-US" sz="1200">
                <a:solidFill>
                  <a:srgbClr val="000000"/>
                </a:solidFill>
                <a:latin typeface="Arial"/>
                <a:ea typeface="Times New Roman"/>
              </a:rPr>
              <a:t> View details about a symbol, interface element, or a build setting in the file. </a:t>
            </a:r>
            <a:endParaRPr/>
          </a:p>
        </p:txBody>
      </p:sp>
      <p:sp>
        <p:nvSpPr>
          <p:cNvPr id="1103" name="CustomShape 6"/>
          <p:cNvSpPr/>
          <p:nvPr/>
        </p:nvSpPr>
        <p:spPr>
          <a:xfrm>
            <a:off x="473040" y="4292640"/>
            <a:ext cx="4752360" cy="549000"/>
          </a:xfrm>
          <a:prstGeom prst="rect">
            <a:avLst/>
          </a:prstGeom>
          <a:noFill/>
          <a:ln w="9360">
            <a:noFill/>
          </a:ln>
        </p:spPr>
        <p:txBody>
          <a:bodyPr anchor="ctr"/>
          <a:lstStyle/>
          <a:p>
            <a:pPr>
              <a:lnSpc>
                <a:spcPct val="100000"/>
              </a:lnSpc>
            </a:pPr>
            <a:r>
              <a:rPr lang="en-US" sz="1200" b="1">
                <a:solidFill>
                  <a:srgbClr val="000000"/>
                </a:solidFill>
                <a:latin typeface="Arial"/>
                <a:ea typeface="Times New Roman"/>
              </a:rPr>
              <a:t>File templates.</a:t>
            </a:r>
            <a:r>
              <a:rPr lang="en-US" sz="1200">
                <a:solidFill>
                  <a:srgbClr val="000000"/>
                </a:solidFill>
                <a:latin typeface="Arial"/>
                <a:ea typeface="Times New Roman"/>
              </a:rPr>
              <a:t> Model files for common types of files and code constructs. </a:t>
            </a:r>
            <a:endParaRPr/>
          </a:p>
          <a:p>
            <a:pPr>
              <a:lnSpc>
                <a:spcPct val="100000"/>
              </a:lnSpc>
            </a:pPr>
            <a:endParaRPr/>
          </a:p>
        </p:txBody>
      </p:sp>
      <p:sp>
        <p:nvSpPr>
          <p:cNvPr id="1104" name="CustomShape 7"/>
          <p:cNvSpPr/>
          <p:nvPr/>
        </p:nvSpPr>
        <p:spPr>
          <a:xfrm>
            <a:off x="473040" y="4868640"/>
            <a:ext cx="4690440" cy="549000"/>
          </a:xfrm>
          <a:prstGeom prst="rect">
            <a:avLst/>
          </a:prstGeom>
          <a:noFill/>
          <a:ln w="9360">
            <a:noFill/>
          </a:ln>
        </p:spPr>
        <p:txBody>
          <a:bodyPr anchor="ctr"/>
          <a:lstStyle/>
          <a:p>
            <a:pPr>
              <a:lnSpc>
                <a:spcPct val="100000"/>
              </a:lnSpc>
            </a:pPr>
            <a:r>
              <a:rPr lang="en-US" sz="1200" b="1">
                <a:solidFill>
                  <a:srgbClr val="000000"/>
                </a:solidFill>
                <a:latin typeface="Arial"/>
                <a:ea typeface="Times New Roman"/>
              </a:rPr>
              <a:t>Code snippets.</a:t>
            </a:r>
            <a:r>
              <a:rPr lang="en-US" sz="1200">
                <a:solidFill>
                  <a:srgbClr val="000000"/>
                </a:solidFill>
                <a:latin typeface="Arial"/>
                <a:ea typeface="Times New Roman"/>
              </a:rPr>
              <a:t> Short pieces of source code for use in your software. </a:t>
            </a:r>
            <a:endParaRPr/>
          </a:p>
          <a:p>
            <a:pPr>
              <a:lnSpc>
                <a:spcPct val="100000"/>
              </a:lnSpc>
            </a:pPr>
            <a:endParaRPr/>
          </a:p>
        </p:txBody>
      </p:sp>
      <p:sp>
        <p:nvSpPr>
          <p:cNvPr id="1105" name="CustomShape 8"/>
          <p:cNvSpPr/>
          <p:nvPr/>
        </p:nvSpPr>
        <p:spPr>
          <a:xfrm>
            <a:off x="474480" y="5441400"/>
            <a:ext cx="4750920" cy="549000"/>
          </a:xfrm>
          <a:prstGeom prst="rect">
            <a:avLst/>
          </a:prstGeom>
          <a:noFill/>
          <a:ln w="9360">
            <a:noFill/>
          </a:ln>
        </p:spPr>
        <p:txBody>
          <a:bodyPr anchor="ctr"/>
          <a:lstStyle/>
          <a:p>
            <a:pPr>
              <a:lnSpc>
                <a:spcPct val="100000"/>
              </a:lnSpc>
            </a:pPr>
            <a:r>
              <a:rPr lang="en-US" sz="1200" b="1">
                <a:solidFill>
                  <a:srgbClr val="000000"/>
                </a:solidFill>
                <a:latin typeface="Arial"/>
                <a:ea typeface="Times New Roman"/>
              </a:rPr>
              <a:t>Objects.</a:t>
            </a:r>
            <a:r>
              <a:rPr lang="en-US" sz="1200">
                <a:solidFill>
                  <a:srgbClr val="000000"/>
                </a:solidFill>
                <a:latin typeface="Arial"/>
                <a:ea typeface="Times New Roman"/>
              </a:rPr>
              <a:t> Items for your app’s user interface. </a:t>
            </a:r>
            <a:endParaRPr/>
          </a:p>
          <a:p>
            <a:pPr>
              <a:lnSpc>
                <a:spcPct val="100000"/>
              </a:lnSpc>
            </a:pPr>
            <a:endParaRPr/>
          </a:p>
        </p:txBody>
      </p:sp>
      <p:sp>
        <p:nvSpPr>
          <p:cNvPr id="1106" name="CustomShape 9"/>
          <p:cNvSpPr/>
          <p:nvPr/>
        </p:nvSpPr>
        <p:spPr>
          <a:xfrm>
            <a:off x="473040" y="6100560"/>
            <a:ext cx="4752360" cy="274680"/>
          </a:xfrm>
          <a:prstGeom prst="rect">
            <a:avLst/>
          </a:prstGeom>
          <a:noFill/>
          <a:ln w="9360">
            <a:noFill/>
          </a:ln>
        </p:spPr>
        <p:txBody>
          <a:bodyPr anchor="ctr"/>
          <a:lstStyle/>
          <a:p>
            <a:pPr>
              <a:lnSpc>
                <a:spcPct val="100000"/>
              </a:lnSpc>
            </a:pPr>
            <a:r>
              <a:rPr lang="en-US" sz="1200" b="1">
                <a:solidFill>
                  <a:srgbClr val="000000"/>
                </a:solidFill>
                <a:latin typeface="Arial"/>
                <a:ea typeface="Times New Roman"/>
              </a:rPr>
              <a:t>Media.</a:t>
            </a:r>
            <a:r>
              <a:rPr lang="en-US" sz="1200">
                <a:solidFill>
                  <a:srgbClr val="000000"/>
                </a:solidFill>
                <a:latin typeface="Arial"/>
                <a:ea typeface="Times New Roman"/>
              </a:rPr>
              <a:t> Files containing graphics, icons, sound files, and the like.</a:t>
            </a:r>
            <a:endParaRPr/>
          </a:p>
        </p:txBody>
      </p:sp>
      <p:sp>
        <p:nvSpPr>
          <p:cNvPr id="1107" name="CustomShape 10"/>
          <p:cNvSpPr/>
          <p:nvPr/>
        </p:nvSpPr>
        <p:spPr>
          <a:xfrm>
            <a:off x="41040" y="3640680"/>
            <a:ext cx="5328360" cy="455400"/>
          </a:xfrm>
          <a:prstGeom prst="rect">
            <a:avLst/>
          </a:prstGeom>
          <a:noFill/>
          <a:ln>
            <a:noFill/>
          </a:ln>
        </p:spPr>
        <p:txBody>
          <a:bodyPr lIns="90000" tIns="45000" rIns="90000" bIns="45000"/>
          <a:lstStyle/>
          <a:p>
            <a:pPr>
              <a:lnSpc>
                <a:spcPct val="100000"/>
              </a:lnSpc>
            </a:pPr>
            <a:r>
              <a:rPr lang="en-US" sz="1200">
                <a:solidFill>
                  <a:srgbClr val="000000"/>
                </a:solidFill>
                <a:latin typeface="Arial"/>
                <a:ea typeface="Times New Roman"/>
              </a:rPr>
              <a:t>Use the </a:t>
            </a:r>
            <a:r>
              <a:rPr lang="en-US" sz="1200" b="1">
                <a:solidFill>
                  <a:srgbClr val="000000"/>
                </a:solidFill>
                <a:latin typeface="Arial"/>
                <a:ea typeface="Times New Roman"/>
              </a:rPr>
              <a:t>library selector bar </a:t>
            </a:r>
            <a:r>
              <a:rPr lang="en-US" sz="1200">
                <a:solidFill>
                  <a:srgbClr val="000000"/>
                </a:solidFill>
                <a:latin typeface="Arial"/>
                <a:ea typeface="Times New Roman"/>
              </a:rPr>
              <a:t>to access ready-to-use libraries of resources for your project:</a:t>
            </a:r>
            <a:endParaRPr/>
          </a:p>
        </p:txBody>
      </p:sp>
    </p:spTree>
  </p:cSld>
  <p:clrMapOvr>
    <a:masterClrMapping/>
  </p:clrMapOvr>
  <p:timing>
    <p:tnLst>
      <p:par>
        <p:cTn xmlns:p14="http://schemas.microsoft.com/office/powerpoint/2010/mai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8" name="TextShape 1"/>
          <p:cNvSpPr txBox="1"/>
          <p:nvPr/>
        </p:nvSpPr>
        <p:spPr>
          <a:xfrm>
            <a:off x="185760" y="675000"/>
            <a:ext cx="8229240" cy="710640"/>
          </a:xfrm>
          <a:prstGeom prst="rect">
            <a:avLst/>
          </a:prstGeom>
        </p:spPr>
        <p:txBody>
          <a:bodyPr lIns="90000" tIns="45000" rIns="90000" bIns="45000"/>
          <a:lstStyle/>
          <a:p>
            <a:pPr>
              <a:lnSpc>
                <a:spcPct val="100000"/>
              </a:lnSpc>
            </a:pPr>
            <a:r>
              <a:rPr lang="en-US" sz="2800" b="1">
                <a:solidFill>
                  <a:srgbClr val="FFFFFF"/>
                </a:solidFill>
                <a:latin typeface="Calibri"/>
              </a:rPr>
              <a:t>Workspace Toolbar</a:t>
            </a:r>
            <a:endParaRPr/>
          </a:p>
        </p:txBody>
      </p:sp>
      <p:pic>
        <p:nvPicPr>
          <p:cNvPr id="1109" name="Picture 2"/>
          <p:cNvPicPr/>
          <p:nvPr/>
        </p:nvPicPr>
        <p:blipFill>
          <a:blip r:embed="rId2"/>
          <a:stretch>
            <a:fillRect/>
          </a:stretch>
        </p:blipFill>
        <p:spPr>
          <a:xfrm>
            <a:off x="2610360" y="2799360"/>
            <a:ext cx="6428880" cy="1752120"/>
          </a:xfrm>
          <a:prstGeom prst="rect">
            <a:avLst/>
          </a:prstGeom>
          <a:ln>
            <a:noFill/>
          </a:ln>
        </p:spPr>
      </p:pic>
      <p:sp>
        <p:nvSpPr>
          <p:cNvPr id="1110" name="CustomShape 2"/>
          <p:cNvSpPr/>
          <p:nvPr/>
        </p:nvSpPr>
        <p:spPr>
          <a:xfrm>
            <a:off x="211320" y="1981080"/>
            <a:ext cx="8589240" cy="820440"/>
          </a:xfrm>
          <a:prstGeom prst="rect">
            <a:avLst/>
          </a:prstGeom>
          <a:noFill/>
          <a:ln>
            <a:noFill/>
          </a:ln>
        </p:spPr>
        <p:txBody>
          <a:bodyPr lIns="90000" tIns="45000" rIns="90000" bIns="45000"/>
          <a:lstStyle/>
          <a:p>
            <a:pPr>
              <a:lnSpc>
                <a:spcPct val="100000"/>
              </a:lnSpc>
            </a:pPr>
            <a:r>
              <a:rPr lang="en-US" sz="1200">
                <a:solidFill>
                  <a:srgbClr val="000000"/>
                </a:solidFill>
                <a:latin typeface="Arial"/>
                <a:ea typeface="Times New Roman"/>
              </a:rPr>
              <a:t>The toolbar at the top of the workspace window provides quick access to frequently used commands. The </a:t>
            </a:r>
            <a:r>
              <a:rPr lang="en-US" sz="1200" b="1">
                <a:solidFill>
                  <a:srgbClr val="000000"/>
                </a:solidFill>
                <a:latin typeface="Arial"/>
                <a:ea typeface="Times New Roman"/>
              </a:rPr>
              <a:t>Run button</a:t>
            </a:r>
            <a:r>
              <a:rPr lang="en-US" sz="1200">
                <a:solidFill>
                  <a:srgbClr val="000000"/>
                </a:solidFill>
                <a:latin typeface="Arial"/>
                <a:ea typeface="Times New Roman"/>
              </a:rPr>
              <a:t> builds and runs your products. The </a:t>
            </a:r>
            <a:r>
              <a:rPr lang="en-US" sz="1200" b="1">
                <a:solidFill>
                  <a:srgbClr val="000000"/>
                </a:solidFill>
                <a:latin typeface="Arial"/>
                <a:ea typeface="Times New Roman"/>
              </a:rPr>
              <a:t>Stop button</a:t>
            </a:r>
            <a:r>
              <a:rPr lang="en-US" sz="1200">
                <a:solidFill>
                  <a:srgbClr val="000000"/>
                </a:solidFill>
                <a:latin typeface="Arial"/>
                <a:ea typeface="Times New Roman"/>
              </a:rPr>
              <a:t> terminates your running code. The </a:t>
            </a:r>
            <a:r>
              <a:rPr lang="en-US" sz="1200" b="1">
                <a:solidFill>
                  <a:srgbClr val="000000"/>
                </a:solidFill>
                <a:latin typeface="Arial"/>
                <a:ea typeface="Times New Roman"/>
              </a:rPr>
              <a:t>Scheme menu</a:t>
            </a:r>
            <a:r>
              <a:rPr lang="en-US" sz="1200">
                <a:solidFill>
                  <a:srgbClr val="000000"/>
                </a:solidFill>
                <a:latin typeface="Arial"/>
                <a:ea typeface="Times New Roman"/>
              </a:rPr>
              <a:t> lets you configure the products you want to build and run. The activity viewer shows the progress of tasks currently executing by displaying status messages, build progress, and other information about your project.</a:t>
            </a:r>
            <a:endParaRPr/>
          </a:p>
        </p:txBody>
      </p:sp>
      <p:pic>
        <p:nvPicPr>
          <p:cNvPr id="1111" name="Picture 4"/>
          <p:cNvPicPr/>
          <p:nvPr/>
        </p:nvPicPr>
        <p:blipFill>
          <a:blip r:embed="rId3"/>
          <a:stretch>
            <a:fillRect/>
          </a:stretch>
        </p:blipFill>
        <p:spPr>
          <a:xfrm>
            <a:off x="375480" y="3970080"/>
            <a:ext cx="1914120" cy="2276280"/>
          </a:xfrm>
          <a:prstGeom prst="rect">
            <a:avLst/>
          </a:prstGeom>
          <a:ln>
            <a:noFill/>
          </a:ln>
        </p:spPr>
      </p:pic>
      <p:sp>
        <p:nvSpPr>
          <p:cNvPr id="1112" name="CustomShape 3"/>
          <p:cNvSpPr/>
          <p:nvPr/>
        </p:nvSpPr>
        <p:spPr>
          <a:xfrm>
            <a:off x="2584440" y="4788360"/>
            <a:ext cx="4571640" cy="639000"/>
          </a:xfrm>
          <a:prstGeom prst="rect">
            <a:avLst/>
          </a:prstGeom>
          <a:noFill/>
          <a:ln>
            <a:noFill/>
          </a:ln>
        </p:spPr>
        <p:txBody>
          <a:bodyPr lIns="90000" tIns="45000" rIns="90000" bIns="45000"/>
          <a:lstStyle/>
          <a:p>
            <a:pPr>
              <a:lnSpc>
                <a:spcPct val="100000"/>
              </a:lnSpc>
            </a:pPr>
            <a:r>
              <a:rPr lang="en-US">
                <a:solidFill>
                  <a:srgbClr val="000000"/>
                </a:solidFill>
                <a:latin typeface="Arial"/>
              </a:rPr>
              <a:t>The </a:t>
            </a:r>
            <a:r>
              <a:rPr lang="en-US" b="1">
                <a:solidFill>
                  <a:srgbClr val="000000"/>
                </a:solidFill>
                <a:latin typeface="Arial"/>
              </a:rPr>
              <a:t>View menu</a:t>
            </a:r>
            <a:r>
              <a:rPr lang="en-US">
                <a:solidFill>
                  <a:srgbClr val="000000"/>
                </a:solidFill>
                <a:latin typeface="Arial"/>
              </a:rPr>
              <a:t> includes commands to hide or show the toolbar.</a:t>
            </a:r>
            <a:endParaRPr/>
          </a:p>
        </p:txBody>
      </p:sp>
    </p:spTree>
  </p:cSld>
  <p:clrMapOvr>
    <a:masterClrMapping/>
  </p:clrMapOvr>
  <p:timing>
    <p:tnLst>
      <p:par>
        <p:cTn xmlns:p14="http://schemas.microsoft.com/office/powerpoint/2010/mai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3" name="TextShape 1"/>
          <p:cNvSpPr txBox="1"/>
          <p:nvPr/>
        </p:nvSpPr>
        <p:spPr>
          <a:xfrm>
            <a:off x="134280" y="658080"/>
            <a:ext cx="8229240" cy="710640"/>
          </a:xfrm>
          <a:prstGeom prst="rect">
            <a:avLst/>
          </a:prstGeom>
        </p:spPr>
        <p:txBody>
          <a:bodyPr lIns="90000" tIns="45000" rIns="90000" bIns="45000"/>
          <a:lstStyle/>
          <a:p>
            <a:pPr>
              <a:lnSpc>
                <a:spcPct val="100000"/>
              </a:lnSpc>
            </a:pPr>
            <a:r>
              <a:rPr lang="en-US" sz="2800" b="1">
                <a:solidFill>
                  <a:srgbClr val="FFFFFF"/>
                </a:solidFill>
                <a:latin typeface="Calibri"/>
              </a:rPr>
              <a:t>Multiple Tabs or Multiple Windows</a:t>
            </a:r>
            <a:endParaRPr/>
          </a:p>
        </p:txBody>
      </p:sp>
      <p:sp>
        <p:nvSpPr>
          <p:cNvPr id="1114" name="CustomShape 2"/>
          <p:cNvSpPr/>
          <p:nvPr/>
        </p:nvSpPr>
        <p:spPr>
          <a:xfrm>
            <a:off x="10080" y="1967400"/>
            <a:ext cx="9133560" cy="1145160"/>
          </a:xfrm>
          <a:prstGeom prst="rect">
            <a:avLst/>
          </a:prstGeom>
          <a:noFill/>
          <a:ln>
            <a:noFill/>
          </a:ln>
        </p:spPr>
        <p:txBody>
          <a:bodyPr lIns="90000" tIns="45000" rIns="90000" bIns="45000"/>
          <a:lstStyle/>
          <a:p>
            <a:pPr>
              <a:lnSpc>
                <a:spcPct val="100000"/>
              </a:lnSpc>
              <a:buFont typeface="Arial"/>
              <a:buChar char="•"/>
            </a:pPr>
            <a:r>
              <a:rPr lang="en-US" sz="1600">
                <a:solidFill>
                  <a:srgbClr val="000000"/>
                </a:solidFill>
                <a:latin typeface="Calibri"/>
              </a:rPr>
              <a:t>The View menu contains commands to show or hide the tab bar. </a:t>
            </a:r>
            <a:endParaRPr/>
          </a:p>
          <a:p>
            <a:pPr>
              <a:lnSpc>
                <a:spcPct val="100000"/>
              </a:lnSpc>
              <a:buFont typeface="Arial"/>
              <a:buChar char="•"/>
            </a:pPr>
            <a:r>
              <a:rPr lang="en-US" sz="1600">
                <a:solidFill>
                  <a:srgbClr val="000000"/>
                </a:solidFill>
                <a:latin typeface="Calibri"/>
              </a:rPr>
              <a:t>To create a tab, choose File &gt; New &gt; Tab. </a:t>
            </a:r>
            <a:endParaRPr/>
          </a:p>
          <a:p>
            <a:pPr>
              <a:lnSpc>
                <a:spcPct val="100000"/>
              </a:lnSpc>
              <a:buFont typeface="Arial"/>
              <a:buChar char="•"/>
            </a:pPr>
            <a:r>
              <a:rPr lang="en-US" sz="1600">
                <a:solidFill>
                  <a:srgbClr val="000000"/>
                </a:solidFill>
                <a:latin typeface="Calibri"/>
              </a:rPr>
              <a:t>You can also create multiple workspace windows by choosing File &gt; New Window. Each tab or window can be customized independently of the others.</a:t>
            </a:r>
            <a:endParaRPr/>
          </a:p>
        </p:txBody>
      </p:sp>
      <p:pic>
        <p:nvPicPr>
          <p:cNvPr id="1115" name="Picture 4"/>
          <p:cNvPicPr/>
          <p:nvPr/>
        </p:nvPicPr>
        <p:blipFill>
          <a:blip r:embed="rId2"/>
          <a:stretch>
            <a:fillRect/>
          </a:stretch>
        </p:blipFill>
        <p:spPr>
          <a:xfrm>
            <a:off x="72720" y="3286800"/>
            <a:ext cx="4838760" cy="2736000"/>
          </a:xfrm>
          <a:prstGeom prst="rect">
            <a:avLst/>
          </a:prstGeom>
          <a:ln>
            <a:noFill/>
          </a:ln>
        </p:spPr>
      </p:pic>
      <p:pic>
        <p:nvPicPr>
          <p:cNvPr id="1116" name="Picture 2"/>
          <p:cNvPicPr/>
          <p:nvPr/>
        </p:nvPicPr>
        <p:blipFill>
          <a:blip r:embed="rId3"/>
          <a:stretch>
            <a:fillRect/>
          </a:stretch>
        </p:blipFill>
        <p:spPr>
          <a:xfrm>
            <a:off x="4361760" y="3688920"/>
            <a:ext cx="4674600" cy="2838600"/>
          </a:xfrm>
          <a:prstGeom prst="rect">
            <a:avLst/>
          </a:prstGeom>
          <a:ln>
            <a:noFill/>
          </a:ln>
        </p:spPr>
      </p:pic>
    </p:spTree>
  </p:cSld>
  <p:clrMapOvr>
    <a:masterClrMapping/>
  </p:clrMapOvr>
  <p:timing>
    <p:tnLst>
      <p:par>
        <p:cTn xmlns:p14="http://schemas.microsoft.com/office/powerpoint/2010/mai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7" name="TextShape 1"/>
          <p:cNvSpPr txBox="1"/>
          <p:nvPr/>
        </p:nvSpPr>
        <p:spPr>
          <a:xfrm>
            <a:off x="254880" y="683640"/>
            <a:ext cx="8229240" cy="710640"/>
          </a:xfrm>
          <a:prstGeom prst="rect">
            <a:avLst/>
          </a:prstGeom>
        </p:spPr>
        <p:txBody>
          <a:bodyPr lIns="90000" tIns="45000" rIns="90000" bIns="45000"/>
          <a:lstStyle/>
          <a:p>
            <a:pPr>
              <a:lnSpc>
                <a:spcPct val="100000"/>
              </a:lnSpc>
            </a:pPr>
            <a:r>
              <a:rPr lang="en-US" sz="2800" b="1">
                <a:solidFill>
                  <a:srgbClr val="FFFFFF"/>
                </a:solidFill>
                <a:latin typeface="Calibri"/>
              </a:rPr>
              <a:t>Drop Code Snippets into Your Files
</a:t>
            </a:r>
            <a:endParaRPr/>
          </a:p>
        </p:txBody>
      </p:sp>
      <p:pic>
        <p:nvPicPr>
          <p:cNvPr id="1118" name="Picture 2"/>
          <p:cNvPicPr/>
          <p:nvPr/>
        </p:nvPicPr>
        <p:blipFill>
          <a:blip r:embed="rId2"/>
          <a:stretch>
            <a:fillRect/>
          </a:stretch>
        </p:blipFill>
        <p:spPr>
          <a:xfrm>
            <a:off x="2476080" y="2876400"/>
            <a:ext cx="6619680" cy="3857400"/>
          </a:xfrm>
          <a:prstGeom prst="rect">
            <a:avLst/>
          </a:prstGeom>
          <a:ln>
            <a:noFill/>
          </a:ln>
        </p:spPr>
      </p:pic>
      <p:sp>
        <p:nvSpPr>
          <p:cNvPr id="1119" name="CustomShape 2"/>
          <p:cNvSpPr/>
          <p:nvPr/>
        </p:nvSpPr>
        <p:spPr>
          <a:xfrm>
            <a:off x="162000" y="2004840"/>
            <a:ext cx="8843400" cy="903600"/>
          </a:xfrm>
          <a:prstGeom prst="rect">
            <a:avLst/>
          </a:prstGeom>
          <a:noFill/>
          <a:ln w="9360">
            <a:noFill/>
          </a:ln>
        </p:spPr>
        <p:txBody>
          <a:bodyPr anchor="ctr"/>
          <a:lstStyle/>
          <a:p>
            <a:pPr>
              <a:lnSpc>
                <a:spcPct val="100000"/>
              </a:lnSpc>
              <a:buFont typeface="Arial"/>
              <a:buChar char="•"/>
            </a:pPr>
            <a:r>
              <a:rPr lang="en-US" sz="1600">
                <a:solidFill>
                  <a:srgbClr val="000000"/>
                </a:solidFill>
                <a:latin typeface="Calibri"/>
              </a:rPr>
              <a:t>You can drag a code snippet directly from the Code Snippet library into a source file. </a:t>
            </a:r>
            <a:endParaRPr/>
          </a:p>
          <a:p>
            <a:pPr>
              <a:lnSpc>
                <a:spcPct val="100000"/>
              </a:lnSpc>
              <a:buFont typeface="Arial"/>
              <a:buChar char="•"/>
            </a:pPr>
            <a:r>
              <a:rPr lang="en-US" sz="1600">
                <a:solidFill>
                  <a:srgbClr val="000000"/>
                </a:solidFill>
                <a:latin typeface="Calibri"/>
              </a:rPr>
              <a:t>The Code Snippet library is available by clicking the code snippet button</a:t>
            </a:r>
            <a:endParaRPr/>
          </a:p>
          <a:p>
            <a:pPr>
              <a:lnSpc>
                <a:spcPct val="100000"/>
              </a:lnSpc>
              <a:buFont typeface="Arial"/>
              <a:buChar char="•"/>
            </a:pPr>
            <a:r>
              <a:rPr lang="en-US" sz="1600">
                <a:solidFill>
                  <a:srgbClr val="000000"/>
                </a:solidFill>
                <a:latin typeface="Calibri"/>
              </a:rPr>
              <a:t>You can add your own code snippets to the library (drag your code to the snippet library). </a:t>
            </a:r>
            <a:endParaRPr/>
          </a:p>
        </p:txBody>
      </p:sp>
      <p:pic>
        <p:nvPicPr>
          <p:cNvPr id="1120" name="Picture 4"/>
          <p:cNvPicPr/>
          <p:nvPr/>
        </p:nvPicPr>
        <p:blipFill>
          <a:blip r:embed="rId3"/>
          <a:stretch>
            <a:fillRect/>
          </a:stretch>
        </p:blipFill>
        <p:spPr>
          <a:xfrm>
            <a:off x="6564600" y="2399760"/>
            <a:ext cx="151920" cy="151920"/>
          </a:xfrm>
          <a:prstGeom prst="rect">
            <a:avLst/>
          </a:prstGeom>
          <a:ln>
            <a:noFill/>
          </a:ln>
        </p:spPr>
      </p:pic>
    </p:spTree>
  </p:cSld>
  <p:clrMapOvr>
    <a:masterClrMapping/>
  </p:clrMapOvr>
  <p:timing>
    <p:tnLst>
      <p:par>
        <p:cTn xmlns:p14="http://schemas.microsoft.com/office/powerpoint/2010/mai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7" name="TextShape 1"/>
          <p:cNvSpPr txBox="1"/>
          <p:nvPr/>
        </p:nvSpPr>
        <p:spPr>
          <a:xfrm>
            <a:off x="3996000" y="1196640"/>
            <a:ext cx="4752000" cy="503640"/>
          </a:xfrm>
          <a:prstGeom prst="rect">
            <a:avLst/>
          </a:prstGeom>
        </p:spPr>
        <p:txBody>
          <a:bodyPr lIns="90000" tIns="45000" rIns="90000" bIns="45000"/>
          <a:lstStyle/>
          <a:p>
            <a:pPr>
              <a:lnSpc>
                <a:spcPct val="100000"/>
              </a:lnSpc>
            </a:pPr>
            <a:r>
              <a:rPr lang="en-US" sz="2000" b="1">
                <a:solidFill>
                  <a:srgbClr val="FFFFFF"/>
                </a:solidFill>
                <a:latin typeface="Calibri"/>
              </a:rPr>
              <a:t>Introduction</a:t>
            </a:r>
            <a:endParaRPr/>
          </a:p>
        </p:txBody>
      </p:sp>
      <p:sp>
        <p:nvSpPr>
          <p:cNvPr id="1018" name="TextShape 2"/>
          <p:cNvSpPr txBox="1"/>
          <p:nvPr/>
        </p:nvSpPr>
        <p:spPr>
          <a:xfrm>
            <a:off x="5292000" y="2493000"/>
            <a:ext cx="3165840" cy="2160000"/>
          </a:xfrm>
          <a:prstGeom prst="rect">
            <a:avLst/>
          </a:prstGeom>
        </p:spPr>
        <p:txBody>
          <a:bodyPr lIns="90000" tIns="45000" rIns="90000" bIns="45000" anchor="ctr"/>
          <a:lstStyle/>
          <a:p>
            <a:pPr algn="ctr"/>
            <a:endParaRPr/>
          </a:p>
        </p:txBody>
      </p:sp>
    </p:spTree>
  </p:cSld>
  <p:clrMapOvr>
    <a:masterClrMapping/>
  </p:clrMapOvr>
  <p:timing>
    <p:tnLst>
      <p:par>
        <p:cTn xmlns:p14="http://schemas.microsoft.com/office/powerpoint/2010/mai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1" name="TextShape 1"/>
          <p:cNvSpPr txBox="1"/>
          <p:nvPr/>
        </p:nvSpPr>
        <p:spPr>
          <a:xfrm>
            <a:off x="3996000" y="1196640"/>
            <a:ext cx="4752000" cy="503640"/>
          </a:xfrm>
          <a:prstGeom prst="rect">
            <a:avLst/>
          </a:prstGeom>
        </p:spPr>
        <p:txBody>
          <a:bodyPr lIns="90000" tIns="45000" rIns="90000" bIns="45000"/>
          <a:lstStyle/>
          <a:p>
            <a:pPr>
              <a:lnSpc>
                <a:spcPct val="100000"/>
              </a:lnSpc>
            </a:pPr>
            <a:r>
              <a:rPr lang="en-US" sz="2000" b="1">
                <a:solidFill>
                  <a:srgbClr val="FFFFFF"/>
                </a:solidFill>
                <a:latin typeface="Calibri"/>
              </a:rPr>
              <a:t>Build a User Interface
</a:t>
            </a:r>
            <a:endParaRPr/>
          </a:p>
        </p:txBody>
      </p:sp>
    </p:spTree>
  </p:cSld>
  <p:clrMapOvr>
    <a:masterClrMapping/>
  </p:clrMapOvr>
  <p:timing>
    <p:tnLst>
      <p:par>
        <p:cTn xmlns:p14="http://schemas.microsoft.com/office/powerpoint/2010/mai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2" name="TextShape 1"/>
          <p:cNvSpPr txBox="1"/>
          <p:nvPr/>
        </p:nvSpPr>
        <p:spPr>
          <a:xfrm>
            <a:off x="487800" y="839160"/>
            <a:ext cx="8229240" cy="710640"/>
          </a:xfrm>
          <a:prstGeom prst="rect">
            <a:avLst/>
          </a:prstGeom>
        </p:spPr>
        <p:txBody>
          <a:bodyPr lIns="90000" tIns="45000" rIns="90000" bIns="45000"/>
          <a:lstStyle/>
          <a:p>
            <a:pPr>
              <a:lnSpc>
                <a:spcPct val="100000"/>
              </a:lnSpc>
            </a:pPr>
            <a:r>
              <a:rPr lang="en-US" sz="2800" b="1">
                <a:solidFill>
                  <a:srgbClr val="FFFFFF"/>
                </a:solidFill>
                <a:latin typeface="Calibri"/>
              </a:rPr>
              <a:t>Build a User Interface
</a:t>
            </a:r>
            <a:endParaRPr/>
          </a:p>
        </p:txBody>
      </p:sp>
      <p:sp>
        <p:nvSpPr>
          <p:cNvPr id="1123" name="TextShape 2"/>
          <p:cNvSpPr txBox="1"/>
          <p:nvPr/>
        </p:nvSpPr>
        <p:spPr>
          <a:xfrm>
            <a:off x="220320" y="2027520"/>
            <a:ext cx="8229240" cy="1616760"/>
          </a:xfrm>
          <a:prstGeom prst="rect">
            <a:avLst/>
          </a:prstGeom>
        </p:spPr>
        <p:txBody>
          <a:bodyPr lIns="90000" tIns="45000" rIns="90000" bIns="45000"/>
          <a:lstStyle/>
          <a:p>
            <a:pPr>
              <a:lnSpc>
                <a:spcPct val="100000"/>
              </a:lnSpc>
              <a:buFont typeface="Arial"/>
              <a:buChar char="•"/>
            </a:pPr>
            <a:r>
              <a:rPr lang="en-US" sz="1600">
                <a:solidFill>
                  <a:srgbClr val="000000"/>
                </a:solidFill>
                <a:latin typeface="Calibri"/>
              </a:rPr>
              <a:t>The contents of .xib and .storyboard files are stored by Xcode in XML format. At build time, Xcode compiles your .xib and .storyboard files into binary files known as </a:t>
            </a:r>
            <a:r>
              <a:rPr lang="en-US" sz="1600" i="1">
                <a:solidFill>
                  <a:srgbClr val="000000"/>
                </a:solidFill>
                <a:latin typeface="Calibri"/>
              </a:rPr>
              <a:t>nibs</a:t>
            </a:r>
            <a:r>
              <a:rPr lang="en-US" sz="1600">
                <a:solidFill>
                  <a:srgbClr val="000000"/>
                </a:solidFill>
                <a:latin typeface="Calibri"/>
              </a:rPr>
              <a:t>. At runtime, nibs are loaded and instantiated to create new views.</a:t>
            </a:r>
            <a:endParaRPr/>
          </a:p>
          <a:p>
            <a:pPr>
              <a:lnSpc>
                <a:spcPct val="100000"/>
              </a:lnSpc>
            </a:pPr>
            <a:endParaRPr/>
          </a:p>
        </p:txBody>
      </p:sp>
      <p:pic>
        <p:nvPicPr>
          <p:cNvPr id="1124" name="Picture 2"/>
          <p:cNvPicPr/>
          <p:nvPr/>
        </p:nvPicPr>
        <p:blipFill>
          <a:blip r:embed="rId2"/>
          <a:stretch>
            <a:fillRect/>
          </a:stretch>
        </p:blipFill>
        <p:spPr>
          <a:xfrm>
            <a:off x="3602880" y="3015720"/>
            <a:ext cx="5495760" cy="3074400"/>
          </a:xfrm>
          <a:prstGeom prst="rect">
            <a:avLst/>
          </a:prstGeom>
          <a:ln>
            <a:noFill/>
          </a:ln>
        </p:spPr>
      </p:pic>
      <p:sp>
        <p:nvSpPr>
          <p:cNvPr id="1125" name="CustomShape 3"/>
          <p:cNvSpPr/>
          <p:nvPr/>
        </p:nvSpPr>
        <p:spPr>
          <a:xfrm>
            <a:off x="208800" y="3171960"/>
            <a:ext cx="3620880" cy="1616760"/>
          </a:xfrm>
          <a:prstGeom prst="rect">
            <a:avLst/>
          </a:prstGeom>
          <a:noFill/>
          <a:ln>
            <a:noFill/>
          </a:ln>
        </p:spPr>
        <p:txBody>
          <a:bodyPr lIns="90000" tIns="45000" rIns="90000" bIns="45000"/>
          <a:lstStyle/>
          <a:p>
            <a:pPr>
              <a:lnSpc>
                <a:spcPct val="100000"/>
              </a:lnSpc>
              <a:buFont typeface="Arial"/>
              <a:buChar char="•"/>
            </a:pPr>
            <a:r>
              <a:rPr lang="en-US" sz="1600">
                <a:solidFill>
                  <a:srgbClr val="000000"/>
                </a:solidFill>
                <a:latin typeface="Arial"/>
              </a:rPr>
              <a:t>To add user interface elements, drag objects from the utility area into Interface Builder, where you arrange the elements, set their attributes, and establish connections between them and the code in your source files. As you lay out your app’s user interface elements in Interface Builder, you can write the code that implements their behavior in the assistant editor.</a:t>
            </a:r>
            <a:endParaRPr/>
          </a:p>
        </p:txBody>
      </p:sp>
    </p:spTree>
  </p:cSld>
  <p:clrMapOvr>
    <a:masterClrMapping/>
  </p:clrMapOvr>
  <p:timing>
    <p:tnLst>
      <p:par>
        <p:cTn xmlns:p14="http://schemas.microsoft.com/office/powerpoint/2010/mai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 name="TextShape 1"/>
          <p:cNvSpPr txBox="1"/>
          <p:nvPr/>
        </p:nvSpPr>
        <p:spPr>
          <a:xfrm>
            <a:off x="444600" y="761400"/>
            <a:ext cx="8229240" cy="710640"/>
          </a:xfrm>
          <a:prstGeom prst="rect">
            <a:avLst/>
          </a:prstGeom>
        </p:spPr>
        <p:txBody>
          <a:bodyPr lIns="90000" tIns="45000" rIns="90000" bIns="45000"/>
          <a:lstStyle/>
          <a:p>
            <a:pPr>
              <a:lnSpc>
                <a:spcPct val="100000"/>
              </a:lnSpc>
            </a:pPr>
            <a:r>
              <a:rPr lang="en-US" sz="2800" b="1">
                <a:solidFill>
                  <a:srgbClr val="FFFFFF"/>
                </a:solidFill>
                <a:latin typeface="Calibri"/>
              </a:rPr>
              <a:t>Add User Interface Elements from the Object Library
</a:t>
            </a:r>
            <a:endParaRPr/>
          </a:p>
        </p:txBody>
      </p:sp>
      <p:sp>
        <p:nvSpPr>
          <p:cNvPr id="1127" name="TextShape 2"/>
          <p:cNvSpPr txBox="1"/>
          <p:nvPr/>
        </p:nvSpPr>
        <p:spPr>
          <a:xfrm>
            <a:off x="539640" y="1811880"/>
            <a:ext cx="8229240" cy="1616760"/>
          </a:xfrm>
          <a:prstGeom prst="rect">
            <a:avLst/>
          </a:prstGeom>
        </p:spPr>
        <p:txBody>
          <a:bodyPr lIns="90000" tIns="45000" rIns="90000" bIns="45000"/>
          <a:lstStyle/>
          <a:p>
            <a:pPr>
              <a:lnSpc>
                <a:spcPct val="100000"/>
              </a:lnSpc>
              <a:buFont typeface="Arial"/>
              <a:buChar char="•"/>
            </a:pPr>
            <a:r>
              <a:rPr lang="en-US" sz="1600">
                <a:solidFill>
                  <a:srgbClr val="000000"/>
                </a:solidFill>
                <a:latin typeface="Calibri"/>
              </a:rPr>
              <a:t>To add an object to your app’s user interface, open the utility area for the workspace window by clicking       in the view selector in the toolbar. </a:t>
            </a:r>
            <a:endParaRPr/>
          </a:p>
          <a:p>
            <a:pPr>
              <a:lnSpc>
                <a:spcPct val="100000"/>
              </a:lnSpc>
              <a:buFont typeface="Arial"/>
              <a:buChar char="•"/>
            </a:pPr>
            <a:r>
              <a:rPr lang="en-US" sz="1600">
                <a:solidFill>
                  <a:srgbClr val="000000"/>
                </a:solidFill>
                <a:latin typeface="Calibri"/>
              </a:rPr>
              <a:t>Select the object library from the library pane by clicking       in the library selector bar. </a:t>
            </a:r>
            <a:endParaRPr/>
          </a:p>
          <a:p>
            <a:pPr>
              <a:lnSpc>
                <a:spcPct val="100000"/>
              </a:lnSpc>
              <a:buFont typeface="Arial"/>
              <a:buChar char="•"/>
            </a:pPr>
            <a:r>
              <a:rPr lang="en-US" sz="1600">
                <a:solidFill>
                  <a:srgbClr val="000000"/>
                </a:solidFill>
                <a:latin typeface="Calibri"/>
              </a:rPr>
              <a:t>Drag an object (like Button in the screenshot) from the library to either the outline view in the dock or onto the canvas.</a:t>
            </a:r>
            <a:endParaRPr/>
          </a:p>
        </p:txBody>
      </p:sp>
      <p:pic>
        <p:nvPicPr>
          <p:cNvPr id="1128" name="Picture 2"/>
          <p:cNvPicPr/>
          <p:nvPr/>
        </p:nvPicPr>
        <p:blipFill>
          <a:blip r:embed="rId2"/>
          <a:stretch>
            <a:fillRect/>
          </a:stretch>
        </p:blipFill>
        <p:spPr>
          <a:xfrm>
            <a:off x="3381480" y="2937600"/>
            <a:ext cx="5762160" cy="3639600"/>
          </a:xfrm>
          <a:prstGeom prst="rect">
            <a:avLst/>
          </a:prstGeom>
          <a:ln>
            <a:noFill/>
          </a:ln>
        </p:spPr>
      </p:pic>
      <p:pic>
        <p:nvPicPr>
          <p:cNvPr id="1129" name="Picture 4"/>
          <p:cNvPicPr/>
          <p:nvPr/>
        </p:nvPicPr>
        <p:blipFill>
          <a:blip r:embed="rId3"/>
          <a:stretch>
            <a:fillRect/>
          </a:stretch>
        </p:blipFill>
        <p:spPr>
          <a:xfrm>
            <a:off x="1294890" y="2160194"/>
            <a:ext cx="190080" cy="171000"/>
          </a:xfrm>
          <a:prstGeom prst="rect">
            <a:avLst/>
          </a:prstGeom>
          <a:ln>
            <a:noFill/>
          </a:ln>
        </p:spPr>
      </p:pic>
      <p:pic>
        <p:nvPicPr>
          <p:cNvPr id="1130" name="Picture 6"/>
          <p:cNvPicPr/>
          <p:nvPr/>
        </p:nvPicPr>
        <p:blipFill>
          <a:blip r:embed="rId4"/>
          <a:stretch>
            <a:fillRect/>
          </a:stretch>
        </p:blipFill>
        <p:spPr>
          <a:xfrm>
            <a:off x="5459850" y="2445923"/>
            <a:ext cx="151920" cy="151920"/>
          </a:xfrm>
          <a:prstGeom prst="rect">
            <a:avLst/>
          </a:prstGeom>
          <a:ln>
            <a:noFill/>
          </a:ln>
        </p:spPr>
      </p:pic>
    </p:spTree>
  </p:cSld>
  <p:clrMapOvr>
    <a:masterClrMapping/>
  </p:clrMapOvr>
  <p:timing>
    <p:tnLst>
      <p:par>
        <p:cTn xmlns:p14="http://schemas.microsoft.com/office/powerpoint/2010/mai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1" name="TextShape 1"/>
          <p:cNvSpPr txBox="1"/>
          <p:nvPr/>
        </p:nvSpPr>
        <p:spPr>
          <a:xfrm>
            <a:off x="228960" y="649440"/>
            <a:ext cx="8229240" cy="710640"/>
          </a:xfrm>
          <a:prstGeom prst="rect">
            <a:avLst/>
          </a:prstGeom>
        </p:spPr>
        <p:txBody>
          <a:bodyPr lIns="90000" tIns="45000" rIns="90000" bIns="45000"/>
          <a:lstStyle/>
          <a:p>
            <a:pPr>
              <a:lnSpc>
                <a:spcPct val="100000"/>
              </a:lnSpc>
            </a:pPr>
            <a:r>
              <a:rPr lang="en-US" sz="2800" b="1">
                <a:solidFill>
                  <a:srgbClr val="FFFFFF"/>
                </a:solidFill>
                <a:latin typeface="Calibri"/>
              </a:rPr>
              <a:t>Lay Out User Interface Objects for Automatic Resizing and Positioning</a:t>
            </a:r>
            <a:endParaRPr/>
          </a:p>
        </p:txBody>
      </p:sp>
      <p:sp>
        <p:nvSpPr>
          <p:cNvPr id="1132" name="TextShape 2"/>
          <p:cNvSpPr txBox="1"/>
          <p:nvPr/>
        </p:nvSpPr>
        <p:spPr>
          <a:xfrm>
            <a:off x="112320" y="1811880"/>
            <a:ext cx="8656560" cy="1616760"/>
          </a:xfrm>
          <a:prstGeom prst="rect">
            <a:avLst/>
          </a:prstGeom>
        </p:spPr>
        <p:txBody>
          <a:bodyPr lIns="90000" tIns="45000" rIns="90000" bIns="45000"/>
          <a:lstStyle/>
          <a:p>
            <a:pPr>
              <a:lnSpc>
                <a:spcPct val="100000"/>
              </a:lnSpc>
              <a:buFont typeface="Arial"/>
              <a:buChar char="•"/>
            </a:pPr>
            <a:r>
              <a:rPr lang="en-US" sz="1600">
                <a:solidFill>
                  <a:srgbClr val="000000"/>
                </a:solidFill>
                <a:latin typeface="Calibri"/>
              </a:rPr>
              <a:t>Use Auto Layout to define relationship </a:t>
            </a:r>
            <a:r>
              <a:rPr lang="en-US" sz="1600" i="1">
                <a:solidFill>
                  <a:srgbClr val="000000"/>
                </a:solidFill>
                <a:latin typeface="Calibri"/>
              </a:rPr>
              <a:t>constraints</a:t>
            </a:r>
            <a:r>
              <a:rPr lang="en-US" sz="1600">
                <a:solidFill>
                  <a:srgbClr val="000000"/>
                </a:solidFill>
                <a:latin typeface="Calibri"/>
              </a:rPr>
              <a:t> for your app’s user interface so that when one object changes its size or position, that object and its neighboring objects adjust their sizes and positions appropriately. </a:t>
            </a:r>
            <a:endParaRPr/>
          </a:p>
          <a:p>
            <a:pPr>
              <a:lnSpc>
                <a:spcPct val="100000"/>
              </a:lnSpc>
            </a:pPr>
            <a:endParaRPr/>
          </a:p>
        </p:txBody>
      </p:sp>
      <p:pic>
        <p:nvPicPr>
          <p:cNvPr id="1133" name="Picture 2"/>
          <p:cNvPicPr/>
          <p:nvPr/>
        </p:nvPicPr>
        <p:blipFill>
          <a:blip r:embed="rId2"/>
          <a:stretch>
            <a:fillRect/>
          </a:stretch>
        </p:blipFill>
        <p:spPr>
          <a:xfrm>
            <a:off x="3916440" y="2327400"/>
            <a:ext cx="5394960" cy="3399840"/>
          </a:xfrm>
          <a:prstGeom prst="rect">
            <a:avLst/>
          </a:prstGeom>
          <a:ln>
            <a:noFill/>
          </a:ln>
        </p:spPr>
      </p:pic>
      <p:sp>
        <p:nvSpPr>
          <p:cNvPr id="1134" name="CustomShape 3"/>
          <p:cNvSpPr/>
          <p:nvPr/>
        </p:nvSpPr>
        <p:spPr>
          <a:xfrm>
            <a:off x="122760" y="2590200"/>
            <a:ext cx="4099320" cy="2874960"/>
          </a:xfrm>
          <a:prstGeom prst="rect">
            <a:avLst/>
          </a:prstGeom>
          <a:noFill/>
          <a:ln>
            <a:noFill/>
          </a:ln>
        </p:spPr>
        <p:txBody>
          <a:bodyPr lIns="90000" tIns="45000" rIns="90000" bIns="45000"/>
          <a:lstStyle/>
          <a:p>
            <a:pPr>
              <a:lnSpc>
                <a:spcPct val="100000"/>
              </a:lnSpc>
              <a:buFont typeface="Arial"/>
              <a:buChar char="•"/>
            </a:pPr>
            <a:r>
              <a:rPr lang="en-US" sz="1600" dirty="0">
                <a:solidFill>
                  <a:srgbClr val="000000"/>
                </a:solidFill>
                <a:latin typeface="Calibri"/>
              </a:rPr>
              <a:t>With Auto Layout constraints governing the layout, the objects in your user interface automatically resize and reposition themselves whenever:</a:t>
            </a:r>
            <a:endParaRPr dirty="0"/>
          </a:p>
          <a:p>
            <a:pPr lvl="1">
              <a:lnSpc>
                <a:spcPct val="100000"/>
              </a:lnSpc>
              <a:buFont typeface="Arial"/>
              <a:buChar char="•"/>
            </a:pPr>
            <a:r>
              <a:rPr lang="en-US" sz="1400" dirty="0">
                <a:solidFill>
                  <a:srgbClr val="000000"/>
                </a:solidFill>
                <a:latin typeface="Calibri"/>
              </a:rPr>
              <a:t>The user changes the screen orientation of an </a:t>
            </a:r>
            <a:r>
              <a:rPr lang="en-US" sz="1400" dirty="0" err="1">
                <a:solidFill>
                  <a:srgbClr val="000000"/>
                </a:solidFill>
                <a:latin typeface="Calibri"/>
              </a:rPr>
              <a:t>iOS</a:t>
            </a:r>
            <a:r>
              <a:rPr lang="en-US" sz="1400" dirty="0">
                <a:solidFill>
                  <a:srgbClr val="000000"/>
                </a:solidFill>
                <a:latin typeface="Calibri"/>
              </a:rPr>
              <a:t> device</a:t>
            </a:r>
            <a:endParaRPr dirty="0"/>
          </a:p>
          <a:p>
            <a:pPr lvl="1">
              <a:lnSpc>
                <a:spcPct val="100000"/>
              </a:lnSpc>
              <a:buFont typeface="Arial"/>
              <a:buChar char="•"/>
            </a:pPr>
            <a:r>
              <a:rPr lang="en-US" sz="1400" dirty="0">
                <a:solidFill>
                  <a:srgbClr val="000000"/>
                </a:solidFill>
                <a:latin typeface="Calibri"/>
              </a:rPr>
              <a:t>The user resizes a window in a Mac app</a:t>
            </a:r>
            <a:endParaRPr dirty="0"/>
          </a:p>
          <a:p>
            <a:pPr lvl="1">
              <a:lnSpc>
                <a:spcPct val="100000"/>
              </a:lnSpc>
              <a:buFont typeface="Arial"/>
              <a:buChar char="•"/>
            </a:pPr>
            <a:r>
              <a:rPr lang="en-US" sz="1400" dirty="0">
                <a:solidFill>
                  <a:srgbClr val="000000"/>
                </a:solidFill>
                <a:latin typeface="Calibri"/>
              </a:rPr>
              <a:t>Content dimensions change (for example, when the length of a text string changes in a label or button)</a:t>
            </a:r>
            <a:endParaRPr dirty="0"/>
          </a:p>
          <a:p>
            <a:pPr>
              <a:lnSpc>
                <a:spcPct val="100000"/>
              </a:lnSpc>
            </a:pPr>
            <a:endParaRPr dirty="0"/>
          </a:p>
        </p:txBody>
      </p:sp>
      <p:sp>
        <p:nvSpPr>
          <p:cNvPr id="1135" name="CustomShape 4"/>
          <p:cNvSpPr/>
          <p:nvPr/>
        </p:nvSpPr>
        <p:spPr>
          <a:xfrm>
            <a:off x="81720" y="5433840"/>
            <a:ext cx="9036000" cy="1065600"/>
          </a:xfrm>
          <a:prstGeom prst="rect">
            <a:avLst/>
          </a:prstGeom>
          <a:noFill/>
          <a:ln w="9360">
            <a:noFill/>
          </a:ln>
        </p:spPr>
        <p:txBody>
          <a:bodyPr anchor="ctr"/>
          <a:lstStyle/>
          <a:p>
            <a:pPr>
              <a:lnSpc>
                <a:spcPct val="100000"/>
              </a:lnSpc>
              <a:buFont typeface="Arial"/>
              <a:buChar char="•"/>
            </a:pPr>
            <a:r>
              <a:rPr lang="en-US" sz="1600" dirty="0">
                <a:solidFill>
                  <a:srgbClr val="000000"/>
                </a:solidFill>
                <a:latin typeface="Calibri"/>
              </a:rPr>
              <a:t>To see the constraints for an object, select the object from the outline view in the Interface Builder dock. Constraints are represented on the canvas by solid blue lines. View their properties in the size inspector (    ). From the size inspector, click the action (   ) icon to edit the properties of a constraint in the attributes inspector. </a:t>
            </a:r>
            <a:endParaRPr dirty="0"/>
          </a:p>
        </p:txBody>
      </p:sp>
      <p:pic>
        <p:nvPicPr>
          <p:cNvPr id="1136" name="Picture 4"/>
          <p:cNvPicPr/>
          <p:nvPr/>
        </p:nvPicPr>
        <p:blipFill>
          <a:blip r:embed="rId3"/>
          <a:stretch>
            <a:fillRect/>
          </a:stretch>
        </p:blipFill>
        <p:spPr>
          <a:xfrm>
            <a:off x="251855" y="6026677"/>
            <a:ext cx="161640" cy="142560"/>
          </a:xfrm>
          <a:prstGeom prst="rect">
            <a:avLst/>
          </a:prstGeom>
          <a:ln>
            <a:noFill/>
          </a:ln>
        </p:spPr>
      </p:pic>
      <p:pic>
        <p:nvPicPr>
          <p:cNvPr id="1137" name="Picture 5"/>
          <p:cNvPicPr/>
          <p:nvPr/>
        </p:nvPicPr>
        <p:blipFill>
          <a:blip r:embed="rId4"/>
          <a:stretch>
            <a:fillRect/>
          </a:stretch>
        </p:blipFill>
        <p:spPr>
          <a:xfrm>
            <a:off x="3947530" y="6030000"/>
            <a:ext cx="132840" cy="132840"/>
          </a:xfrm>
          <a:prstGeom prst="rect">
            <a:avLst/>
          </a:prstGeom>
          <a:ln>
            <a:noFill/>
          </a:ln>
        </p:spPr>
      </p:pic>
    </p:spTree>
  </p:cSld>
  <p:clrMapOvr>
    <a:masterClrMapping/>
  </p:clrMapOvr>
  <p:timing>
    <p:tnLst>
      <p:par>
        <p:cTn xmlns:p14="http://schemas.microsoft.com/office/powerpoint/2010/mai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8" name="TextShape 1"/>
          <p:cNvSpPr txBox="1"/>
          <p:nvPr/>
        </p:nvSpPr>
        <p:spPr>
          <a:xfrm>
            <a:off x="298080" y="683640"/>
            <a:ext cx="8229240" cy="710640"/>
          </a:xfrm>
          <a:prstGeom prst="rect">
            <a:avLst/>
          </a:prstGeom>
        </p:spPr>
        <p:txBody>
          <a:bodyPr lIns="90000" tIns="45000" rIns="90000" bIns="45000"/>
          <a:lstStyle/>
          <a:p>
            <a:pPr>
              <a:lnSpc>
                <a:spcPct val="100000"/>
              </a:lnSpc>
            </a:pPr>
            <a:r>
              <a:rPr lang="en-US" sz="2800" b="1">
                <a:solidFill>
                  <a:srgbClr val="FFFFFF"/>
                </a:solidFill>
                <a:latin typeface="Calibri"/>
              </a:rPr>
              <a:t>Send Action Messages from a Control to Your Code
</a:t>
            </a:r>
            <a:endParaRPr/>
          </a:p>
        </p:txBody>
      </p:sp>
      <p:sp>
        <p:nvSpPr>
          <p:cNvPr id="1139" name="TextShape 2"/>
          <p:cNvSpPr txBox="1"/>
          <p:nvPr/>
        </p:nvSpPr>
        <p:spPr>
          <a:xfrm>
            <a:off x="539640" y="1811880"/>
            <a:ext cx="8229240" cy="1616760"/>
          </a:xfrm>
          <a:prstGeom prst="rect">
            <a:avLst/>
          </a:prstGeom>
        </p:spPr>
        <p:txBody>
          <a:bodyPr lIns="90000" tIns="45000" rIns="90000" bIns="45000"/>
          <a:lstStyle/>
          <a:p>
            <a:pPr>
              <a:lnSpc>
                <a:spcPct val="100000"/>
              </a:lnSpc>
              <a:buFont typeface="Arial"/>
              <a:buChar char="•"/>
            </a:pPr>
            <a:r>
              <a:rPr lang="en-US" sz="1600" dirty="0">
                <a:solidFill>
                  <a:srgbClr val="000000"/>
                </a:solidFill>
                <a:latin typeface="Calibri"/>
              </a:rPr>
              <a:t>With Interface Builder open in the standard editor pane, select the control you want to configure, and select the Assistant Editor button (      ) in the workspace toolbar. The assistant editor opens your object’s implementation file. </a:t>
            </a:r>
            <a:endParaRPr dirty="0"/>
          </a:p>
          <a:p>
            <a:pPr>
              <a:lnSpc>
                <a:spcPct val="100000"/>
              </a:lnSpc>
              <a:buFont typeface="Arial"/>
              <a:buChar char="•"/>
            </a:pPr>
            <a:r>
              <a:rPr lang="en-US" sz="1600" dirty="0">
                <a:solidFill>
                  <a:srgbClr val="000000"/>
                </a:solidFill>
                <a:latin typeface="Calibri"/>
              </a:rPr>
              <a:t>Control-drag from the control in Interface Builder to the implementation file. </a:t>
            </a:r>
            <a:r>
              <a:rPr lang="en-US" sz="1600" dirty="0" err="1">
                <a:solidFill>
                  <a:srgbClr val="000000"/>
                </a:solidFill>
                <a:latin typeface="Calibri"/>
              </a:rPr>
              <a:t>Xcode</a:t>
            </a:r>
            <a:r>
              <a:rPr lang="en-US" sz="1600" dirty="0">
                <a:solidFill>
                  <a:srgbClr val="000000"/>
                </a:solidFill>
                <a:latin typeface="Calibri"/>
              </a:rPr>
              <a:t> indicates where you can insert an action method in your code. </a:t>
            </a:r>
            <a:endParaRPr dirty="0"/>
          </a:p>
          <a:p>
            <a:pPr>
              <a:lnSpc>
                <a:spcPct val="100000"/>
              </a:lnSpc>
              <a:buFont typeface="Arial"/>
              <a:buChar char="•"/>
            </a:pPr>
            <a:r>
              <a:rPr lang="en-US" sz="1600" dirty="0">
                <a:solidFill>
                  <a:srgbClr val="000000"/>
                </a:solidFill>
                <a:latin typeface="Calibri"/>
              </a:rPr>
              <a:t>Release the Control-drag. The assistant editor displays a Connection menu. In this menu, type the name of the action method and click Connect. </a:t>
            </a:r>
            <a:endParaRPr dirty="0"/>
          </a:p>
        </p:txBody>
      </p:sp>
      <p:pic>
        <p:nvPicPr>
          <p:cNvPr id="1140" name="Picture 2"/>
          <p:cNvPicPr/>
          <p:nvPr/>
        </p:nvPicPr>
        <p:blipFill>
          <a:blip r:embed="rId2"/>
          <a:stretch>
            <a:fillRect/>
          </a:stretch>
        </p:blipFill>
        <p:spPr>
          <a:xfrm>
            <a:off x="1701000" y="3803760"/>
            <a:ext cx="6019560" cy="2437920"/>
          </a:xfrm>
          <a:prstGeom prst="rect">
            <a:avLst/>
          </a:prstGeom>
          <a:ln>
            <a:noFill/>
          </a:ln>
        </p:spPr>
      </p:pic>
      <p:pic>
        <p:nvPicPr>
          <p:cNvPr id="1141" name="Picture 4"/>
          <p:cNvPicPr/>
          <p:nvPr/>
        </p:nvPicPr>
        <p:blipFill>
          <a:blip r:embed="rId3"/>
          <a:stretch>
            <a:fillRect/>
          </a:stretch>
        </p:blipFill>
        <p:spPr>
          <a:xfrm>
            <a:off x="4751795" y="2156871"/>
            <a:ext cx="209160" cy="199800"/>
          </a:xfrm>
          <a:prstGeom prst="rect">
            <a:avLst/>
          </a:prstGeom>
          <a:ln>
            <a:noFill/>
          </a:ln>
        </p:spPr>
      </p:pic>
    </p:spTree>
  </p:cSld>
  <p:clrMapOvr>
    <a:masterClrMapping/>
  </p:clrMapOvr>
  <p:timing>
    <p:tnLst>
      <p:par>
        <p:cTn xmlns:p14="http://schemas.microsoft.com/office/powerpoint/2010/mai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2" name="TextShape 1"/>
          <p:cNvSpPr txBox="1"/>
          <p:nvPr/>
        </p:nvSpPr>
        <p:spPr>
          <a:xfrm>
            <a:off x="0" y="675000"/>
            <a:ext cx="9143640" cy="710640"/>
          </a:xfrm>
          <a:prstGeom prst="rect">
            <a:avLst/>
          </a:prstGeom>
        </p:spPr>
        <p:txBody>
          <a:bodyPr lIns="90000" tIns="45000" rIns="90000" bIns="45000"/>
          <a:lstStyle/>
          <a:p>
            <a:pPr>
              <a:lnSpc>
                <a:spcPct val="100000"/>
              </a:lnSpc>
            </a:pPr>
            <a:r>
              <a:rPr lang="en-US" sz="2800" b="1">
                <a:solidFill>
                  <a:srgbClr val="FFFFFF"/>
                </a:solidFill>
                <a:latin typeface="Calibri"/>
              </a:rPr>
              <a:t>Send Messages to a User Interface Object Through an Outlet
</a:t>
            </a:r>
            <a:endParaRPr/>
          </a:p>
        </p:txBody>
      </p:sp>
      <p:sp>
        <p:nvSpPr>
          <p:cNvPr id="1143" name="TextShape 2"/>
          <p:cNvSpPr txBox="1"/>
          <p:nvPr/>
        </p:nvSpPr>
        <p:spPr>
          <a:xfrm>
            <a:off x="539640" y="1811880"/>
            <a:ext cx="8229240" cy="1616760"/>
          </a:xfrm>
          <a:prstGeom prst="rect">
            <a:avLst/>
          </a:prstGeom>
        </p:spPr>
        <p:txBody>
          <a:bodyPr lIns="90000" tIns="45000" rIns="90000" bIns="45000"/>
          <a:lstStyle/>
          <a:p>
            <a:pPr>
              <a:lnSpc>
                <a:spcPct val="100000"/>
              </a:lnSpc>
              <a:buFont typeface="Arial"/>
              <a:buChar char="•"/>
            </a:pPr>
            <a:r>
              <a:rPr lang="en-US" sz="1600">
                <a:solidFill>
                  <a:srgbClr val="000000"/>
                </a:solidFill>
                <a:latin typeface="Calibri"/>
              </a:rPr>
              <a:t>To enable your code to send messages to a user interface object, connect the user interface object to an outlet in your code. </a:t>
            </a:r>
            <a:endParaRPr/>
          </a:p>
          <a:p>
            <a:pPr>
              <a:lnSpc>
                <a:spcPct val="100000"/>
              </a:lnSpc>
              <a:buFont typeface="Arial"/>
              <a:buChar char="•"/>
            </a:pPr>
            <a:r>
              <a:rPr lang="en-US" sz="1600">
                <a:solidFill>
                  <a:srgbClr val="000000"/>
                </a:solidFill>
                <a:latin typeface="Calibri"/>
              </a:rPr>
              <a:t>The easiest way to make an outlet connection is by Control-dragging from a user interface object in Interface Builder to the implementation file for another object.  </a:t>
            </a:r>
            <a:endParaRPr/>
          </a:p>
          <a:p>
            <a:pPr>
              <a:lnSpc>
                <a:spcPct val="100000"/>
              </a:lnSpc>
              <a:buFont typeface="Arial"/>
              <a:buChar char="•"/>
            </a:pPr>
            <a:r>
              <a:rPr lang="en-US" sz="1600">
                <a:solidFill>
                  <a:srgbClr val="000000"/>
                </a:solidFill>
                <a:latin typeface="Calibri"/>
              </a:rPr>
              <a:t>Xcode indicates where you can insert an outlet declaration in your code.</a:t>
            </a:r>
            <a:endParaRPr/>
          </a:p>
          <a:p>
            <a:pPr>
              <a:lnSpc>
                <a:spcPct val="100000"/>
              </a:lnSpc>
              <a:buFont typeface="Arial"/>
              <a:buChar char="•"/>
            </a:pPr>
            <a:r>
              <a:rPr lang="en-US" sz="1600">
                <a:solidFill>
                  <a:srgbClr val="000000"/>
                </a:solidFill>
                <a:latin typeface="Calibri"/>
              </a:rPr>
              <a:t>Release the Control-drag. The assistant editor displays a Connection menu. </a:t>
            </a:r>
            <a:endParaRPr/>
          </a:p>
          <a:p>
            <a:pPr>
              <a:lnSpc>
                <a:spcPct val="100000"/>
              </a:lnSpc>
              <a:buFont typeface="Arial"/>
              <a:buChar char="•"/>
            </a:pPr>
            <a:r>
              <a:rPr lang="en-US" sz="1600">
                <a:solidFill>
                  <a:srgbClr val="000000"/>
                </a:solidFill>
                <a:latin typeface="Calibri"/>
              </a:rPr>
              <a:t>From this menu, choose Outlet, type the name of the outlet and click Connect.</a:t>
            </a:r>
            <a:endParaRPr/>
          </a:p>
        </p:txBody>
      </p:sp>
      <p:pic>
        <p:nvPicPr>
          <p:cNvPr id="1144" name="Picture 2"/>
          <p:cNvPicPr/>
          <p:nvPr/>
        </p:nvPicPr>
        <p:blipFill>
          <a:blip r:embed="rId2"/>
          <a:stretch>
            <a:fillRect/>
          </a:stretch>
        </p:blipFill>
        <p:spPr>
          <a:xfrm>
            <a:off x="1803240" y="3969000"/>
            <a:ext cx="6019560" cy="2466720"/>
          </a:xfrm>
          <a:prstGeom prst="rect">
            <a:avLst/>
          </a:prstGeom>
          <a:ln>
            <a:noFill/>
          </a:ln>
        </p:spPr>
      </p:pic>
    </p:spTree>
  </p:cSld>
  <p:clrMapOvr>
    <a:masterClrMapping/>
  </p:clrMapOvr>
  <p:timing>
    <p:tnLst>
      <p:par>
        <p:cTn xmlns:p14="http://schemas.microsoft.com/office/powerpoint/2010/mai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5" name="TextShape 1"/>
          <p:cNvSpPr txBox="1"/>
          <p:nvPr/>
        </p:nvSpPr>
        <p:spPr>
          <a:xfrm>
            <a:off x="34560" y="718200"/>
            <a:ext cx="9143640" cy="710640"/>
          </a:xfrm>
          <a:prstGeom prst="rect">
            <a:avLst/>
          </a:prstGeom>
        </p:spPr>
        <p:txBody>
          <a:bodyPr lIns="90000" tIns="45000" rIns="90000" bIns="45000"/>
          <a:lstStyle/>
          <a:p>
            <a:pPr>
              <a:lnSpc>
                <a:spcPct val="100000"/>
              </a:lnSpc>
            </a:pPr>
            <a:r>
              <a:rPr lang="en-US" sz="2800" b="1">
                <a:solidFill>
                  <a:srgbClr val="FFFFFF"/>
                </a:solidFill>
                <a:latin typeface="Calibri"/>
              </a:rPr>
              <a:t>Design the User Interface of Your iOS App with Storyboards
</a:t>
            </a:r>
            <a:endParaRPr/>
          </a:p>
        </p:txBody>
      </p:sp>
      <p:sp>
        <p:nvSpPr>
          <p:cNvPr id="1146" name="TextShape 2"/>
          <p:cNvSpPr txBox="1"/>
          <p:nvPr/>
        </p:nvSpPr>
        <p:spPr>
          <a:xfrm>
            <a:off x="207720" y="1820880"/>
            <a:ext cx="8229240" cy="1616760"/>
          </a:xfrm>
          <a:prstGeom prst="rect">
            <a:avLst/>
          </a:prstGeom>
        </p:spPr>
        <p:txBody>
          <a:bodyPr lIns="90000" tIns="45000" rIns="90000" bIns="45000"/>
          <a:lstStyle/>
          <a:p>
            <a:pPr>
              <a:lnSpc>
                <a:spcPct val="100000"/>
              </a:lnSpc>
              <a:buFont typeface="Arial"/>
              <a:buChar char="•"/>
            </a:pPr>
            <a:r>
              <a:rPr lang="en-US" sz="1600" dirty="0">
                <a:solidFill>
                  <a:srgbClr val="000000"/>
                </a:solidFill>
                <a:latin typeface="Calibri"/>
              </a:rPr>
              <a:t>You use a storyboard to graphically lay out the user’s path through your </a:t>
            </a:r>
            <a:r>
              <a:rPr lang="en-US" sz="1600" dirty="0" err="1">
                <a:solidFill>
                  <a:srgbClr val="000000"/>
                </a:solidFill>
                <a:latin typeface="Calibri"/>
              </a:rPr>
              <a:t>iOS</a:t>
            </a:r>
            <a:r>
              <a:rPr lang="en-US" sz="1600" dirty="0">
                <a:solidFill>
                  <a:srgbClr val="000000"/>
                </a:solidFill>
                <a:latin typeface="Calibri"/>
              </a:rPr>
              <a:t> app. Use Interface Builder to specify your user interface in terms of:</a:t>
            </a:r>
            <a:endParaRPr dirty="0"/>
          </a:p>
          <a:p>
            <a:pPr lvl="1">
              <a:lnSpc>
                <a:spcPct val="100000"/>
              </a:lnSpc>
              <a:buFont typeface="Arial"/>
              <a:buChar char="–"/>
            </a:pPr>
            <a:r>
              <a:rPr lang="en-US" sz="1400" dirty="0">
                <a:solidFill>
                  <a:srgbClr val="000000"/>
                </a:solidFill>
                <a:latin typeface="Calibri"/>
              </a:rPr>
              <a:t>Scenes</a:t>
            </a:r>
            <a:endParaRPr dirty="0"/>
          </a:p>
          <a:p>
            <a:pPr lvl="1">
              <a:lnSpc>
                <a:spcPct val="100000"/>
              </a:lnSpc>
              <a:buFont typeface="Arial"/>
              <a:buChar char="–"/>
            </a:pPr>
            <a:r>
              <a:rPr lang="en-US" sz="1400" dirty="0">
                <a:solidFill>
                  <a:srgbClr val="000000"/>
                </a:solidFill>
                <a:latin typeface="Calibri"/>
              </a:rPr>
              <a:t>Segues between scenes</a:t>
            </a:r>
            <a:endParaRPr dirty="0"/>
          </a:p>
          <a:p>
            <a:pPr lvl="1">
              <a:lnSpc>
                <a:spcPct val="100000"/>
              </a:lnSpc>
              <a:buFont typeface="Arial"/>
              <a:buChar char="–"/>
            </a:pPr>
            <a:r>
              <a:rPr lang="en-US" sz="1400" dirty="0">
                <a:solidFill>
                  <a:srgbClr val="000000"/>
                </a:solidFill>
                <a:latin typeface="Calibri"/>
              </a:rPr>
              <a:t>Controls used to trigger the segues</a:t>
            </a:r>
            <a:endParaRPr dirty="0"/>
          </a:p>
          <a:p>
            <a:pPr lvl="1">
              <a:lnSpc>
                <a:spcPct val="100000"/>
              </a:lnSpc>
              <a:buFont typeface="Arial"/>
              <a:buChar char="•"/>
            </a:pPr>
            <a:r>
              <a:rPr lang="en-US" sz="1600" dirty="0">
                <a:solidFill>
                  <a:srgbClr val="000000"/>
                </a:solidFill>
                <a:latin typeface="Calibri"/>
              </a:rPr>
              <a:t>The screenshot shows the default storyboard for an </a:t>
            </a:r>
            <a:r>
              <a:rPr lang="en-US" sz="1600" dirty="0" err="1">
                <a:solidFill>
                  <a:srgbClr val="000000"/>
                </a:solidFill>
                <a:latin typeface="Calibri"/>
              </a:rPr>
              <a:t>iOS</a:t>
            </a:r>
            <a:r>
              <a:rPr lang="en-US" sz="1600" dirty="0">
                <a:solidFill>
                  <a:srgbClr val="000000"/>
                </a:solidFill>
                <a:latin typeface="Calibri"/>
              </a:rPr>
              <a:t> project that you create in </a:t>
            </a:r>
            <a:r>
              <a:rPr lang="en-US" sz="1600" dirty="0" err="1">
                <a:solidFill>
                  <a:srgbClr val="000000"/>
                </a:solidFill>
                <a:latin typeface="Calibri"/>
              </a:rPr>
              <a:t>Xcode</a:t>
            </a:r>
            <a:r>
              <a:rPr lang="en-US" sz="1600" dirty="0">
                <a:solidFill>
                  <a:srgbClr val="000000"/>
                </a:solidFill>
                <a:latin typeface="Calibri"/>
              </a:rPr>
              <a:t> with the Master-Detail Application template. </a:t>
            </a:r>
            <a:endParaRPr dirty="0"/>
          </a:p>
        </p:txBody>
      </p:sp>
      <p:pic>
        <p:nvPicPr>
          <p:cNvPr id="1147" name="Picture 2"/>
          <p:cNvPicPr/>
          <p:nvPr/>
        </p:nvPicPr>
        <p:blipFill>
          <a:blip r:embed="rId2"/>
          <a:stretch>
            <a:fillRect/>
          </a:stretch>
        </p:blipFill>
        <p:spPr>
          <a:xfrm>
            <a:off x="4798800" y="3579840"/>
            <a:ext cx="4230720" cy="2068560"/>
          </a:xfrm>
          <a:prstGeom prst="rect">
            <a:avLst/>
          </a:prstGeom>
          <a:ln>
            <a:noFill/>
          </a:ln>
        </p:spPr>
      </p:pic>
      <p:sp>
        <p:nvSpPr>
          <p:cNvPr id="1148" name="CustomShape 3"/>
          <p:cNvSpPr/>
          <p:nvPr/>
        </p:nvSpPr>
        <p:spPr>
          <a:xfrm>
            <a:off x="218880" y="3635280"/>
            <a:ext cx="4456440" cy="3456720"/>
          </a:xfrm>
          <a:prstGeom prst="rect">
            <a:avLst/>
          </a:prstGeom>
          <a:noFill/>
          <a:ln>
            <a:noFill/>
          </a:ln>
        </p:spPr>
        <p:txBody>
          <a:bodyPr lIns="90000" tIns="45000" rIns="90000" bIns="45000"/>
          <a:lstStyle/>
          <a:p>
            <a:pPr lvl="1">
              <a:lnSpc>
                <a:spcPct val="100000"/>
              </a:lnSpc>
              <a:buFont typeface="Arial"/>
              <a:buChar char="•"/>
            </a:pPr>
            <a:r>
              <a:rPr lang="en-US" sz="1600" dirty="0">
                <a:solidFill>
                  <a:srgbClr val="000000"/>
                </a:solidFill>
                <a:latin typeface="Calibri"/>
              </a:rPr>
              <a:t>This storyboard contains three scenes and two segues. </a:t>
            </a:r>
            <a:endParaRPr dirty="0"/>
          </a:p>
          <a:p>
            <a:pPr lvl="1">
              <a:lnSpc>
                <a:spcPct val="100000"/>
              </a:lnSpc>
              <a:buFont typeface="Arial"/>
              <a:buChar char="•"/>
            </a:pPr>
            <a:r>
              <a:rPr lang="en-US" sz="1600" dirty="0">
                <a:solidFill>
                  <a:srgbClr val="000000"/>
                </a:solidFill>
                <a:latin typeface="Calibri"/>
              </a:rPr>
              <a:t>Add additional scenes as necessary by dragging view controllers from the object library to the canvas and configuring the view controller with the Identity inspector (   ). </a:t>
            </a:r>
            <a:endParaRPr dirty="0"/>
          </a:p>
          <a:p>
            <a:pPr lvl="1">
              <a:lnSpc>
                <a:spcPct val="100000"/>
              </a:lnSpc>
              <a:buFont typeface="Arial"/>
              <a:buChar char="•"/>
            </a:pPr>
            <a:r>
              <a:rPr lang="en-US" sz="1600" dirty="0">
                <a:solidFill>
                  <a:srgbClr val="000000"/>
                </a:solidFill>
                <a:latin typeface="Calibri"/>
              </a:rPr>
              <a:t>Drag objects from the objects library to lay out each scene. </a:t>
            </a:r>
            <a:endParaRPr dirty="0"/>
          </a:p>
          <a:p>
            <a:pPr lvl="1">
              <a:lnSpc>
                <a:spcPct val="100000"/>
              </a:lnSpc>
              <a:buFont typeface="Arial"/>
              <a:buChar char="•"/>
            </a:pPr>
            <a:r>
              <a:rPr lang="en-US" sz="1600" dirty="0">
                <a:solidFill>
                  <a:srgbClr val="000000"/>
                </a:solidFill>
                <a:latin typeface="Calibri"/>
              </a:rPr>
              <a:t>Configure the objects and the segues with the Attributes inspector (   ). </a:t>
            </a:r>
            <a:endParaRPr dirty="0"/>
          </a:p>
          <a:p>
            <a:pPr>
              <a:lnSpc>
                <a:spcPct val="100000"/>
              </a:lnSpc>
            </a:pPr>
            <a:endParaRPr dirty="0"/>
          </a:p>
          <a:p>
            <a:pPr>
              <a:lnSpc>
                <a:spcPct val="100000"/>
              </a:lnSpc>
            </a:pPr>
            <a:endParaRPr dirty="0"/>
          </a:p>
        </p:txBody>
      </p:sp>
      <p:pic>
        <p:nvPicPr>
          <p:cNvPr id="1149" name="Picture 4"/>
          <p:cNvPicPr/>
          <p:nvPr/>
        </p:nvPicPr>
        <p:blipFill>
          <a:blip r:embed="rId3"/>
          <a:stretch>
            <a:fillRect/>
          </a:stretch>
        </p:blipFill>
        <p:spPr>
          <a:xfrm>
            <a:off x="3909465" y="4990763"/>
            <a:ext cx="161640" cy="142560"/>
          </a:xfrm>
          <a:prstGeom prst="rect">
            <a:avLst/>
          </a:prstGeom>
          <a:ln>
            <a:noFill/>
          </a:ln>
        </p:spPr>
      </p:pic>
      <p:pic>
        <p:nvPicPr>
          <p:cNvPr id="1150" name="Picture 6"/>
          <p:cNvPicPr/>
          <p:nvPr/>
        </p:nvPicPr>
        <p:blipFill>
          <a:blip r:embed="rId4"/>
          <a:stretch>
            <a:fillRect/>
          </a:stretch>
        </p:blipFill>
        <p:spPr>
          <a:xfrm>
            <a:off x="2830925" y="5982258"/>
            <a:ext cx="161640" cy="142560"/>
          </a:xfrm>
          <a:prstGeom prst="rect">
            <a:avLst/>
          </a:prstGeom>
          <a:ln>
            <a:noFill/>
          </a:ln>
        </p:spPr>
      </p:pic>
    </p:spTree>
  </p:cSld>
  <p:clrMapOvr>
    <a:masterClrMapping/>
  </p:clrMapOvr>
  <p:timing>
    <p:tnLst>
      <p:par>
        <p:cTn xmlns:p14="http://schemas.microsoft.com/office/powerpoint/2010/mai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1" name="TextShape 1"/>
          <p:cNvSpPr txBox="1"/>
          <p:nvPr/>
        </p:nvSpPr>
        <p:spPr>
          <a:xfrm>
            <a:off x="3996000" y="1196640"/>
            <a:ext cx="4752000" cy="503640"/>
          </a:xfrm>
          <a:prstGeom prst="rect">
            <a:avLst/>
          </a:prstGeom>
        </p:spPr>
        <p:txBody>
          <a:bodyPr lIns="90000" tIns="45000" rIns="90000" bIns="45000"/>
          <a:lstStyle/>
          <a:p>
            <a:pPr>
              <a:lnSpc>
                <a:spcPct val="100000"/>
              </a:lnSpc>
            </a:pPr>
            <a:r>
              <a:rPr lang="en-US" sz="2000" b="1">
                <a:solidFill>
                  <a:srgbClr val="FFFFFF"/>
                </a:solidFill>
                <a:latin typeface="Calibri"/>
              </a:rPr>
              <a:t>Icons, Images, and Effects
</a:t>
            </a:r>
            <a:endParaRPr/>
          </a:p>
        </p:txBody>
      </p:sp>
      <p:sp>
        <p:nvSpPr>
          <p:cNvPr id="1152" name="TextShape 2"/>
          <p:cNvSpPr txBox="1"/>
          <p:nvPr/>
        </p:nvSpPr>
        <p:spPr>
          <a:xfrm>
            <a:off x="5292000" y="2493000"/>
            <a:ext cx="3165840" cy="2160000"/>
          </a:xfrm>
          <a:prstGeom prst="rect">
            <a:avLst/>
          </a:prstGeom>
        </p:spPr>
        <p:txBody>
          <a:bodyPr lIns="90000" tIns="45000" rIns="90000" bIns="45000" anchor="ctr"/>
          <a:lstStyle/>
          <a:p>
            <a:pPr algn="ctr"/>
            <a:endParaRPr/>
          </a:p>
        </p:txBody>
      </p:sp>
    </p:spTree>
  </p:cSld>
  <p:clrMapOvr>
    <a:masterClrMapping/>
  </p:clrMapOvr>
  <p:timing>
    <p:tnLst>
      <p:par>
        <p:cTn xmlns:p14="http://schemas.microsoft.com/office/powerpoint/2010/mai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3" name="TextShape 1"/>
          <p:cNvSpPr txBox="1"/>
          <p:nvPr/>
        </p:nvSpPr>
        <p:spPr>
          <a:xfrm>
            <a:off x="34560" y="718200"/>
            <a:ext cx="9143640" cy="710640"/>
          </a:xfrm>
          <a:prstGeom prst="rect">
            <a:avLst/>
          </a:prstGeom>
        </p:spPr>
        <p:txBody>
          <a:bodyPr lIns="90000" tIns="45000" rIns="90000" bIns="45000"/>
          <a:lstStyle/>
          <a:p>
            <a:pPr>
              <a:lnSpc>
                <a:spcPct val="100000"/>
              </a:lnSpc>
            </a:pPr>
            <a:r>
              <a:rPr lang="en-US" sz="2800" b="1">
                <a:solidFill>
                  <a:srgbClr val="FFFFFF"/>
                </a:solidFill>
                <a:latin typeface="Calibri"/>
              </a:rPr>
              <a:t>Asset catalog</a:t>
            </a:r>
            <a:r>
              <a:rPr lang="en-US" sz="2800" b="1">
                <a:solidFill>
                  <a:srgbClr val="000000"/>
                </a:solidFill>
                <a:latin typeface="Calibri"/>
              </a:rPr>
              <a:t>
</a:t>
            </a:r>
            <a:r>
              <a:rPr lang="en-US" sz="2800" b="1">
                <a:solidFill>
                  <a:srgbClr val="FFFFFF"/>
                </a:solidFill>
                <a:latin typeface="Calibri"/>
              </a:rPr>
              <a:t>
</a:t>
            </a:r>
            <a:endParaRPr/>
          </a:p>
        </p:txBody>
      </p:sp>
      <p:sp>
        <p:nvSpPr>
          <p:cNvPr id="1154" name="TextShape 2"/>
          <p:cNvSpPr txBox="1"/>
          <p:nvPr/>
        </p:nvSpPr>
        <p:spPr>
          <a:xfrm>
            <a:off x="207720" y="1829520"/>
            <a:ext cx="8229240" cy="1616760"/>
          </a:xfrm>
          <a:prstGeom prst="rect">
            <a:avLst/>
          </a:prstGeom>
        </p:spPr>
        <p:txBody>
          <a:bodyPr lIns="90000" tIns="45000" rIns="90000" bIns="45000"/>
          <a:lstStyle/>
          <a:p>
            <a:pPr>
              <a:lnSpc>
                <a:spcPct val="100000"/>
              </a:lnSpc>
              <a:buFont typeface="Arial"/>
              <a:buChar char="•"/>
            </a:pPr>
            <a:r>
              <a:rPr lang="en-US" sz="1600">
                <a:solidFill>
                  <a:srgbClr val="000000"/>
                </a:solidFill>
                <a:latin typeface="Calibri"/>
              </a:rPr>
              <a:t>To create and manage user interface elements for your app, Xcode offers several tools in addition to Interface Builder.</a:t>
            </a:r>
            <a:endParaRPr/>
          </a:p>
          <a:p>
            <a:pPr>
              <a:lnSpc>
                <a:spcPct val="100000"/>
              </a:lnSpc>
              <a:buFont typeface="Arial"/>
              <a:buChar char="•"/>
            </a:pPr>
            <a:r>
              <a:rPr lang="en-US" sz="1600">
                <a:solidFill>
                  <a:srgbClr val="000000"/>
                </a:solidFill>
                <a:latin typeface="Calibri"/>
              </a:rPr>
              <a:t>You create many images for your app, including icons, custom artwork, and launch screens for different iOS devices. </a:t>
            </a:r>
            <a:endParaRPr/>
          </a:p>
          <a:p>
            <a:pPr>
              <a:lnSpc>
                <a:spcPct val="100000"/>
              </a:lnSpc>
              <a:buFont typeface="Arial"/>
              <a:buChar char="•"/>
            </a:pPr>
            <a:r>
              <a:rPr lang="en-US" sz="1600">
                <a:solidFill>
                  <a:srgbClr val="000000"/>
                </a:solidFill>
                <a:latin typeface="Calibri"/>
              </a:rPr>
              <a:t>Some of these images are required for App Store submission. The asset catalog helps you manage them.</a:t>
            </a:r>
            <a:endParaRPr/>
          </a:p>
          <a:p>
            <a:pPr>
              <a:lnSpc>
                <a:spcPct val="100000"/>
              </a:lnSpc>
              <a:buFont typeface="Arial"/>
              <a:buChar char="•"/>
            </a:pPr>
            <a:r>
              <a:rPr lang="en-US" sz="1600">
                <a:solidFill>
                  <a:srgbClr val="000000"/>
                </a:solidFill>
                <a:latin typeface="Calibri"/>
              </a:rPr>
              <a:t>Create app icons for all of the operating system versions and devices that your app supports.</a:t>
            </a:r>
            <a:endParaRPr/>
          </a:p>
          <a:p>
            <a:pPr>
              <a:lnSpc>
                <a:spcPct val="100000"/>
              </a:lnSpc>
              <a:buFont typeface="Arial"/>
              <a:buChar char="•"/>
            </a:pPr>
            <a:r>
              <a:rPr lang="en-US" sz="1600">
                <a:solidFill>
                  <a:srgbClr val="000000"/>
                </a:solidFill>
                <a:latin typeface="Calibri"/>
              </a:rPr>
              <a:t>When you create a new project, Xcode creates an asset catalog named Images.xcassets. Select the asset catalog from the project navigator, and Xcode opens the catalog in the editor area.</a:t>
            </a:r>
            <a:endParaRPr/>
          </a:p>
        </p:txBody>
      </p:sp>
      <p:pic>
        <p:nvPicPr>
          <p:cNvPr id="1155" name="Picture 2"/>
          <p:cNvPicPr/>
          <p:nvPr/>
        </p:nvPicPr>
        <p:blipFill>
          <a:blip r:embed="rId2"/>
          <a:stretch>
            <a:fillRect/>
          </a:stretch>
        </p:blipFill>
        <p:spPr>
          <a:xfrm>
            <a:off x="483120" y="4500360"/>
            <a:ext cx="7970400" cy="1923120"/>
          </a:xfrm>
          <a:prstGeom prst="rect">
            <a:avLst/>
          </a:prstGeom>
          <a:ln>
            <a:noFill/>
          </a:ln>
        </p:spPr>
      </p:pic>
    </p:spTree>
  </p:cSld>
  <p:clrMapOvr>
    <a:masterClrMapping/>
  </p:clrMapOvr>
  <p:timing>
    <p:tnLst>
      <p:par>
        <p:cTn xmlns:p14="http://schemas.microsoft.com/office/powerpoint/2010/mai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6" name="TextShape 1"/>
          <p:cNvSpPr txBox="1"/>
          <p:nvPr/>
        </p:nvSpPr>
        <p:spPr>
          <a:xfrm>
            <a:off x="461880" y="778680"/>
            <a:ext cx="8229240" cy="710640"/>
          </a:xfrm>
          <a:prstGeom prst="rect">
            <a:avLst/>
          </a:prstGeom>
        </p:spPr>
        <p:txBody>
          <a:bodyPr lIns="90000" tIns="45000" rIns="90000" bIns="45000"/>
          <a:lstStyle/>
          <a:p>
            <a:pPr>
              <a:lnSpc>
                <a:spcPct val="100000"/>
              </a:lnSpc>
            </a:pPr>
            <a:r>
              <a:rPr lang="en-US" sz="2800" b="1">
                <a:solidFill>
                  <a:srgbClr val="FFFFFF"/>
                </a:solidFill>
                <a:latin typeface="Calibri"/>
              </a:rPr>
              <a:t>Add Particle Emitter Effects
</a:t>
            </a:r>
            <a:endParaRPr/>
          </a:p>
        </p:txBody>
      </p:sp>
      <p:sp>
        <p:nvSpPr>
          <p:cNvPr id="1157" name="TextShape 2"/>
          <p:cNvSpPr txBox="1"/>
          <p:nvPr/>
        </p:nvSpPr>
        <p:spPr>
          <a:xfrm>
            <a:off x="539640" y="1811880"/>
            <a:ext cx="8229240" cy="1616760"/>
          </a:xfrm>
          <a:prstGeom prst="rect">
            <a:avLst/>
          </a:prstGeom>
        </p:spPr>
        <p:txBody>
          <a:bodyPr lIns="90000" tIns="45000" rIns="90000" bIns="45000"/>
          <a:lstStyle/>
          <a:p>
            <a:pPr>
              <a:lnSpc>
                <a:spcPct val="100000"/>
              </a:lnSpc>
              <a:buFont typeface="Arial"/>
              <a:buChar char="•"/>
            </a:pPr>
            <a:r>
              <a:rPr lang="en-US" sz="1600">
                <a:solidFill>
                  <a:srgbClr val="000000"/>
                </a:solidFill>
                <a:latin typeface="Calibri"/>
              </a:rPr>
              <a:t>Xcode provides eight particle emitter templates and an editor for manipulating the appearance and behavior of particles.</a:t>
            </a:r>
            <a:endParaRPr/>
          </a:p>
          <a:p>
            <a:pPr>
              <a:lnSpc>
                <a:spcPct val="100000"/>
              </a:lnSpc>
              <a:buFont typeface="Arial"/>
              <a:buChar char="•"/>
            </a:pPr>
            <a:r>
              <a:rPr lang="en-US" sz="1600">
                <a:solidFill>
                  <a:srgbClr val="000000"/>
                </a:solidFill>
                <a:latin typeface="Calibri"/>
              </a:rPr>
              <a:t>You can use particle emitters to simulate fire, rain, smoke, snow, sparks, and other animated effects.</a:t>
            </a:r>
            <a:endParaRPr/>
          </a:p>
          <a:p>
            <a:pPr>
              <a:lnSpc>
                <a:spcPct val="100000"/>
              </a:lnSpc>
              <a:buFont typeface="Arial"/>
              <a:buChar char="•"/>
            </a:pPr>
            <a:r>
              <a:rPr lang="en-US" sz="1600">
                <a:solidFill>
                  <a:srgbClr val="000000"/>
                </a:solidFill>
                <a:latin typeface="Calibri"/>
              </a:rPr>
              <a:t>Add a particle emitter to your project by choosing File &gt; New &gt; File and choosing Resource &gt; SpriteKit Particle File.</a:t>
            </a:r>
            <a:endParaRPr/>
          </a:p>
        </p:txBody>
      </p:sp>
      <p:pic>
        <p:nvPicPr>
          <p:cNvPr id="1158" name="Picture 2"/>
          <p:cNvPicPr/>
          <p:nvPr/>
        </p:nvPicPr>
        <p:blipFill>
          <a:blip r:embed="rId2"/>
          <a:stretch>
            <a:fillRect/>
          </a:stretch>
        </p:blipFill>
        <p:spPr>
          <a:xfrm>
            <a:off x="43200" y="3533400"/>
            <a:ext cx="4127760" cy="2787480"/>
          </a:xfrm>
          <a:prstGeom prst="rect">
            <a:avLst/>
          </a:prstGeom>
          <a:ln>
            <a:noFill/>
          </a:ln>
        </p:spPr>
      </p:pic>
      <p:pic>
        <p:nvPicPr>
          <p:cNvPr id="1159" name="Picture 4"/>
          <p:cNvPicPr/>
          <p:nvPr/>
        </p:nvPicPr>
        <p:blipFill>
          <a:blip r:embed="rId3"/>
          <a:stretch>
            <a:fillRect/>
          </a:stretch>
        </p:blipFill>
        <p:spPr>
          <a:xfrm>
            <a:off x="4051440" y="3424680"/>
            <a:ext cx="5225400" cy="3200040"/>
          </a:xfrm>
          <a:prstGeom prst="rect">
            <a:avLst/>
          </a:prstGeom>
          <a:ln>
            <a:noFill/>
          </a:ln>
        </p:spPr>
      </p:pic>
    </p:spTree>
  </p:cSld>
  <p:clrMapOvr>
    <a:masterClrMapping/>
  </p:clrMapOvr>
  <p:timing>
    <p:tnLst>
      <p:par>
        <p:cTn xmlns:p14="http://schemas.microsoft.com/office/powerpoint/2010/mai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 name="Picture 8"/>
          <p:cNvPicPr/>
          <p:nvPr/>
        </p:nvPicPr>
        <p:blipFill>
          <a:blip r:embed="rId3"/>
          <a:stretch>
            <a:fillRect/>
          </a:stretch>
        </p:blipFill>
        <p:spPr>
          <a:xfrm>
            <a:off x="5535360" y="3066626"/>
            <a:ext cx="2547720" cy="2547720"/>
          </a:xfrm>
          <a:prstGeom prst="rect">
            <a:avLst/>
          </a:prstGeom>
          <a:ln>
            <a:noFill/>
          </a:ln>
        </p:spPr>
      </p:pic>
      <p:pic>
        <p:nvPicPr>
          <p:cNvPr id="1025" name="Picture 3"/>
          <p:cNvPicPr/>
          <p:nvPr/>
        </p:nvPicPr>
        <p:blipFill>
          <a:blip r:embed="rId4"/>
          <a:stretch>
            <a:fillRect/>
          </a:stretch>
        </p:blipFill>
        <p:spPr>
          <a:xfrm>
            <a:off x="651153" y="2767307"/>
            <a:ext cx="3602160" cy="3105360"/>
          </a:xfrm>
          <a:prstGeom prst="rect">
            <a:avLst/>
          </a:prstGeom>
          <a:ln w="9360">
            <a:noFill/>
          </a:ln>
        </p:spPr>
      </p:pic>
      <p:sp>
        <p:nvSpPr>
          <p:cNvPr id="1019" name="TextShape 1"/>
          <p:cNvSpPr txBox="1"/>
          <p:nvPr/>
        </p:nvSpPr>
        <p:spPr>
          <a:xfrm>
            <a:off x="479160" y="606240"/>
            <a:ext cx="8229240" cy="710640"/>
          </a:xfrm>
          <a:prstGeom prst="rect">
            <a:avLst/>
          </a:prstGeom>
        </p:spPr>
        <p:txBody>
          <a:bodyPr lIns="90000" tIns="45000" rIns="90000" bIns="45000"/>
          <a:lstStyle/>
          <a:p>
            <a:pPr>
              <a:lnSpc>
                <a:spcPct val="100000"/>
              </a:lnSpc>
            </a:pPr>
            <a:r>
              <a:rPr lang="en-US" sz="2800" b="1">
                <a:solidFill>
                  <a:srgbClr val="FFFFFF"/>
                </a:solidFill>
                <a:latin typeface="Calibri"/>
              </a:rPr>
              <a:t>XCode</a:t>
            </a:r>
            <a:endParaRPr/>
          </a:p>
        </p:txBody>
      </p:sp>
      <p:sp>
        <p:nvSpPr>
          <p:cNvPr id="1020" name="TextShape 2"/>
          <p:cNvSpPr txBox="1"/>
          <p:nvPr/>
        </p:nvSpPr>
        <p:spPr>
          <a:xfrm>
            <a:off x="479160" y="1915560"/>
            <a:ext cx="8229240" cy="1616760"/>
          </a:xfrm>
          <a:prstGeom prst="rect">
            <a:avLst/>
          </a:prstGeom>
        </p:spPr>
        <p:txBody>
          <a:bodyPr lIns="90000" tIns="45000" rIns="90000" bIns="45000"/>
          <a:lstStyle/>
          <a:p>
            <a:pPr>
              <a:lnSpc>
                <a:spcPct val="100000"/>
              </a:lnSpc>
              <a:buFont typeface="Arial"/>
              <a:buChar char="•"/>
            </a:pPr>
            <a:r>
              <a:rPr lang="en-US" sz="1600" dirty="0" smtClean="0">
                <a:solidFill>
                  <a:srgbClr val="000000"/>
                </a:solidFill>
                <a:latin typeface="Calibri"/>
              </a:rPr>
              <a:t> Develop </a:t>
            </a:r>
            <a:r>
              <a:rPr lang="en-US" sz="1600" dirty="0" err="1">
                <a:solidFill>
                  <a:srgbClr val="000000"/>
                </a:solidFill>
                <a:latin typeface="Calibri"/>
              </a:rPr>
              <a:t>iOS</a:t>
            </a:r>
            <a:r>
              <a:rPr lang="en-US" sz="1600" dirty="0">
                <a:solidFill>
                  <a:srgbClr val="000000"/>
                </a:solidFill>
                <a:latin typeface="Calibri"/>
              </a:rPr>
              <a:t> and Mac apps with </a:t>
            </a:r>
            <a:r>
              <a:rPr lang="en-US" sz="1600" dirty="0" err="1">
                <a:solidFill>
                  <a:srgbClr val="000000"/>
                </a:solidFill>
                <a:latin typeface="Calibri"/>
              </a:rPr>
              <a:t>Xcode</a:t>
            </a:r>
            <a:r>
              <a:rPr lang="en-US" sz="1600" dirty="0">
                <a:solidFill>
                  <a:srgbClr val="000000"/>
                </a:solidFill>
                <a:latin typeface="Calibri"/>
              </a:rPr>
              <a:t>, Apple’s integrated development environment (IDE). </a:t>
            </a:r>
            <a:endParaRPr sz="1600" dirty="0"/>
          </a:p>
          <a:p>
            <a:pPr>
              <a:lnSpc>
                <a:spcPct val="100000"/>
              </a:lnSpc>
              <a:buFont typeface="Arial"/>
              <a:buChar char="•"/>
            </a:pPr>
            <a:r>
              <a:rPr lang="en-US" sz="1600" dirty="0" smtClean="0">
                <a:solidFill>
                  <a:srgbClr val="000000"/>
                </a:solidFill>
                <a:latin typeface="Calibri"/>
              </a:rPr>
              <a:t> </a:t>
            </a:r>
            <a:r>
              <a:rPr lang="en-US" sz="1600" dirty="0" err="1" smtClean="0">
                <a:solidFill>
                  <a:srgbClr val="000000"/>
                </a:solidFill>
                <a:latin typeface="Calibri"/>
              </a:rPr>
              <a:t>Xcode</a:t>
            </a:r>
            <a:r>
              <a:rPr lang="en-US" sz="1600" dirty="0" smtClean="0">
                <a:solidFill>
                  <a:srgbClr val="000000"/>
                </a:solidFill>
                <a:latin typeface="Calibri"/>
              </a:rPr>
              <a:t> </a:t>
            </a:r>
            <a:r>
              <a:rPr lang="en-US" sz="1600" dirty="0">
                <a:solidFill>
                  <a:srgbClr val="000000"/>
                </a:solidFill>
                <a:latin typeface="Calibri"/>
              </a:rPr>
              <a:t>provides tools to manage your entire development workflow—from creating your app, to testing, optimizing, and submitting it to the App Store.</a:t>
            </a:r>
            <a:endParaRPr sz="1600" dirty="0"/>
          </a:p>
          <a:p>
            <a:pPr>
              <a:lnSpc>
                <a:spcPct val="150000"/>
              </a:lnSpc>
            </a:pPr>
            <a:endParaRPr dirty="0"/>
          </a:p>
          <a:p>
            <a:pPr>
              <a:lnSpc>
                <a:spcPct val="150000"/>
              </a:lnSpc>
            </a:pPr>
            <a:endParaRPr dirty="0"/>
          </a:p>
          <a:p>
            <a:pPr>
              <a:lnSpc>
                <a:spcPct val="150000"/>
              </a:lnSpc>
            </a:pPr>
            <a:endParaRPr dirty="0"/>
          </a:p>
          <a:p>
            <a:pPr>
              <a:lnSpc>
                <a:spcPct val="150000"/>
              </a:lnSpc>
            </a:pPr>
            <a:endParaRPr dirty="0"/>
          </a:p>
          <a:p>
            <a:pPr>
              <a:lnSpc>
                <a:spcPct val="150000"/>
              </a:lnSpc>
            </a:pPr>
            <a:endParaRPr dirty="0"/>
          </a:p>
          <a:p>
            <a:pPr>
              <a:lnSpc>
                <a:spcPct val="150000"/>
              </a:lnSpc>
            </a:pPr>
            <a:endParaRPr dirty="0"/>
          </a:p>
          <a:p>
            <a:pPr>
              <a:lnSpc>
                <a:spcPct val="150000"/>
              </a:lnSpc>
            </a:pPr>
            <a:endParaRPr dirty="0"/>
          </a:p>
          <a:p>
            <a:pPr>
              <a:lnSpc>
                <a:spcPct val="150000"/>
              </a:lnSpc>
            </a:pPr>
            <a:endParaRPr dirty="0"/>
          </a:p>
          <a:p>
            <a:pPr>
              <a:lnSpc>
                <a:spcPct val="150000"/>
              </a:lnSpc>
            </a:pPr>
            <a:endParaRPr dirty="0"/>
          </a:p>
          <a:p>
            <a:pPr>
              <a:lnSpc>
                <a:spcPct val="150000"/>
              </a:lnSpc>
            </a:pPr>
            <a:endParaRPr dirty="0"/>
          </a:p>
          <a:p>
            <a:pPr>
              <a:lnSpc>
                <a:spcPct val="150000"/>
              </a:lnSpc>
            </a:pPr>
            <a:endParaRPr dirty="0"/>
          </a:p>
          <a:p>
            <a:pPr>
              <a:lnSpc>
                <a:spcPct val="150000"/>
              </a:lnSpc>
            </a:pPr>
            <a:endParaRPr dirty="0"/>
          </a:p>
          <a:p>
            <a:pPr>
              <a:lnSpc>
                <a:spcPct val="100000"/>
              </a:lnSpc>
              <a:buFont typeface="Arial"/>
              <a:buChar char="•"/>
            </a:pPr>
            <a:r>
              <a:rPr lang="en-US" sz="1600" dirty="0">
                <a:solidFill>
                  <a:srgbClr val="000000"/>
                </a:solidFill>
                <a:latin typeface="Calibri"/>
              </a:rPr>
              <a:t>Use the App Store app on your Mac to </a:t>
            </a:r>
            <a:r>
              <a:rPr lang="en-US" sz="1600" u="sng" dirty="0">
                <a:solidFill>
                  <a:srgbClr val="0000FF"/>
                </a:solidFill>
                <a:latin typeface="Calibri"/>
              </a:rPr>
              <a:t>download </a:t>
            </a:r>
            <a:r>
              <a:rPr lang="en-US" sz="1600" u="sng" dirty="0" err="1">
                <a:solidFill>
                  <a:srgbClr val="0000FF"/>
                </a:solidFill>
                <a:latin typeface="Calibri"/>
              </a:rPr>
              <a:t>Xcode</a:t>
            </a:r>
            <a:r>
              <a:rPr lang="en-US" sz="1600" dirty="0">
                <a:solidFill>
                  <a:srgbClr val="000000"/>
                </a:solidFill>
                <a:latin typeface="Calibri"/>
              </a:rPr>
              <a:t>. </a:t>
            </a:r>
            <a:endParaRPr sz="1600" dirty="0"/>
          </a:p>
        </p:txBody>
      </p:sp>
      <p:sp>
        <p:nvSpPr>
          <p:cNvPr id="1021" name="CustomShape 3"/>
          <p:cNvSpPr/>
          <p:nvPr/>
        </p:nvSpPr>
        <p:spPr>
          <a:xfrm>
            <a:off x="155520" y="-144360"/>
            <a:ext cx="304560" cy="304560"/>
          </a:xfrm>
          <a:prstGeom prst="rect">
            <a:avLst/>
          </a:prstGeom>
          <a:noFill/>
          <a:ln>
            <a:noFill/>
          </a:ln>
        </p:spPr>
      </p:sp>
      <p:sp>
        <p:nvSpPr>
          <p:cNvPr id="1022" name="CustomShape 4"/>
          <p:cNvSpPr/>
          <p:nvPr/>
        </p:nvSpPr>
        <p:spPr>
          <a:xfrm>
            <a:off x="155520" y="-144360"/>
            <a:ext cx="304560" cy="304560"/>
          </a:xfrm>
          <a:prstGeom prst="rect">
            <a:avLst/>
          </a:prstGeom>
          <a:noFill/>
          <a:ln>
            <a:noFill/>
          </a:ln>
        </p:spPr>
      </p:sp>
      <p:sp>
        <p:nvSpPr>
          <p:cNvPr id="1023" name="CustomShape 5"/>
          <p:cNvSpPr/>
          <p:nvPr/>
        </p:nvSpPr>
        <p:spPr>
          <a:xfrm>
            <a:off x="155520" y="-144360"/>
            <a:ext cx="304560" cy="304560"/>
          </a:xfrm>
          <a:prstGeom prst="rect">
            <a:avLst/>
          </a:prstGeom>
          <a:noFill/>
          <a:ln>
            <a:noFill/>
          </a:ln>
        </p:spPr>
      </p:sp>
    </p:spTree>
  </p:cSld>
  <p:clrMapOvr>
    <a:masterClrMapping/>
  </p:clrMapOvr>
  <p:timing>
    <p:tnLst>
      <p:par>
        <p:cTn xmlns:p14="http://schemas.microsoft.com/office/powerpoint/2010/mai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0" name="TextShape 1"/>
          <p:cNvSpPr txBox="1"/>
          <p:nvPr/>
        </p:nvSpPr>
        <p:spPr>
          <a:xfrm>
            <a:off x="401400" y="761400"/>
            <a:ext cx="8229240" cy="710640"/>
          </a:xfrm>
          <a:prstGeom prst="rect">
            <a:avLst/>
          </a:prstGeom>
        </p:spPr>
        <p:txBody>
          <a:bodyPr lIns="90000" tIns="45000" rIns="90000" bIns="45000"/>
          <a:lstStyle/>
          <a:p>
            <a:pPr>
              <a:lnSpc>
                <a:spcPct val="100000"/>
              </a:lnSpc>
            </a:pPr>
            <a:r>
              <a:rPr lang="en-US" sz="2800" b="1">
                <a:solidFill>
                  <a:srgbClr val="FFFFFF"/>
                </a:solidFill>
                <a:latin typeface="Calibri"/>
              </a:rPr>
              <a:t>Add 3D Scenes to Your Mac App
</a:t>
            </a:r>
            <a:endParaRPr/>
          </a:p>
        </p:txBody>
      </p:sp>
      <p:sp>
        <p:nvSpPr>
          <p:cNvPr id="1161" name="TextShape 2"/>
          <p:cNvSpPr txBox="1"/>
          <p:nvPr/>
        </p:nvSpPr>
        <p:spPr>
          <a:xfrm>
            <a:off x="539640" y="1811880"/>
            <a:ext cx="8229240" cy="1616760"/>
          </a:xfrm>
          <a:prstGeom prst="rect">
            <a:avLst/>
          </a:prstGeom>
        </p:spPr>
        <p:txBody>
          <a:bodyPr lIns="90000" tIns="45000" rIns="90000" bIns="45000"/>
          <a:lstStyle/>
          <a:p>
            <a:pPr>
              <a:lnSpc>
                <a:spcPct val="100000"/>
              </a:lnSpc>
            </a:pPr>
            <a:r>
              <a:rPr lang="en-US" sz="1600">
                <a:solidFill>
                  <a:srgbClr val="000000"/>
                </a:solidFill>
                <a:latin typeface="Calibri"/>
              </a:rPr>
              <a:t>Scene Kit is a 3D-rendering framework for Mac apps. Scene Kit supports the import, manipulation, and rendering of 3D assets without requiring advanced 3D graphical programming skills on your part. </a:t>
            </a:r>
            <a:endParaRPr/>
          </a:p>
          <a:p>
            <a:pPr>
              <a:lnSpc>
                <a:spcPct val="100000"/>
              </a:lnSpc>
              <a:buFont typeface="Arial"/>
              <a:buChar char="•"/>
            </a:pPr>
            <a:r>
              <a:rPr lang="en-US" sz="1600">
                <a:solidFill>
                  <a:srgbClr val="000000"/>
                </a:solidFill>
                <a:latin typeface="Calibri"/>
              </a:rPr>
              <a:t>To import a COLLADA Data Asset Exchange (DAE) file into the project, use the project navigator. Select a folder in which you want to save the file. Choose File &gt; Add Files, select the file, and click Add. To browse the 3D scene in Xcode, select the DAE file in the project navigator. Xcode opens the file in the Scene Kit editor.</a:t>
            </a:r>
            <a:endParaRPr/>
          </a:p>
          <a:p>
            <a:pPr>
              <a:lnSpc>
                <a:spcPct val="100000"/>
              </a:lnSpc>
              <a:buFont typeface="Arial"/>
              <a:buChar char="•"/>
            </a:pPr>
            <a:r>
              <a:rPr lang="en-US" sz="1600">
                <a:solidFill>
                  <a:srgbClr val="000000"/>
                </a:solidFill>
                <a:latin typeface="Calibri"/>
              </a:rPr>
              <a:t>To preview the scene and run animations, use the controls in the Scene Kit editor’s main area. Press the Play button to play an animation. Click the Pause button to pause the animation, and drag the slider to scroll through it. Use the trackpad or mouse to manipulate the point of view.</a:t>
            </a:r>
            <a:endParaRPr/>
          </a:p>
          <a:p>
            <a:pPr>
              <a:lnSpc>
                <a:spcPct val="100000"/>
              </a:lnSpc>
              <a:buFont typeface="Arial"/>
              <a:buChar char="•"/>
            </a:pPr>
            <a:r>
              <a:rPr lang="en-US" sz="1600">
                <a:solidFill>
                  <a:srgbClr val="000000"/>
                </a:solidFill>
                <a:latin typeface="Calibri"/>
              </a:rPr>
              <a:t>The inspectors in the utility area allow you to view and edit information about the node in the scene graph list or the object in the entities list. For example, with the nodes attributes inspector, you can adjust camera, light, or geometry attributes, and with the materials inspector, you can adjust many settings on a material and its properties, such as by selecting a lighting model for it and colors and textures for its contents.</a:t>
            </a:r>
            <a:endParaRPr/>
          </a:p>
          <a:p>
            <a:pPr>
              <a:lnSpc>
                <a:spcPct val="100000"/>
              </a:lnSpc>
            </a:pPr>
            <a:endParaRPr/>
          </a:p>
        </p:txBody>
      </p:sp>
    </p:spTree>
  </p:cSld>
  <p:clrMapOvr>
    <a:masterClrMapping/>
  </p:clrMapOvr>
  <p:timing>
    <p:tnLst>
      <p:par>
        <p:cTn xmlns:p14="http://schemas.microsoft.com/office/powerpoint/2010/mai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2" name="TextShape 1"/>
          <p:cNvSpPr txBox="1"/>
          <p:nvPr/>
        </p:nvSpPr>
        <p:spPr>
          <a:xfrm>
            <a:off x="3996000" y="1196640"/>
            <a:ext cx="4752000" cy="503640"/>
          </a:xfrm>
          <a:prstGeom prst="rect">
            <a:avLst/>
          </a:prstGeom>
        </p:spPr>
        <p:txBody>
          <a:bodyPr lIns="90000" tIns="45000" rIns="90000" bIns="45000"/>
          <a:lstStyle/>
          <a:p>
            <a:pPr>
              <a:lnSpc>
                <a:spcPct val="100000"/>
              </a:lnSpc>
            </a:pPr>
            <a:r>
              <a:rPr lang="en-US" sz="2000" b="1">
                <a:solidFill>
                  <a:srgbClr val="FFFFFF"/>
                </a:solidFill>
                <a:latin typeface="Calibri"/>
              </a:rPr>
              <a:t>Run Your App
</a:t>
            </a:r>
            <a:endParaRPr/>
          </a:p>
        </p:txBody>
      </p:sp>
      <p:sp>
        <p:nvSpPr>
          <p:cNvPr id="1163" name="TextShape 2"/>
          <p:cNvSpPr txBox="1"/>
          <p:nvPr/>
        </p:nvSpPr>
        <p:spPr>
          <a:xfrm>
            <a:off x="5292000" y="2493000"/>
            <a:ext cx="3165840" cy="2160000"/>
          </a:xfrm>
          <a:prstGeom prst="rect">
            <a:avLst/>
          </a:prstGeom>
        </p:spPr>
        <p:txBody>
          <a:bodyPr lIns="90000" tIns="45000" rIns="90000" bIns="45000" anchor="ctr"/>
          <a:lstStyle/>
          <a:p>
            <a:pPr algn="ctr"/>
            <a:endParaRPr/>
          </a:p>
        </p:txBody>
      </p:sp>
    </p:spTree>
  </p:cSld>
  <p:clrMapOvr>
    <a:masterClrMapping/>
  </p:clrMapOvr>
  <p:timing>
    <p:tnLst>
      <p:par>
        <p:cTn xmlns:p14="http://schemas.microsoft.com/office/powerpoint/2010/mai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4" name="TextShape 1"/>
          <p:cNvSpPr txBox="1"/>
          <p:nvPr/>
        </p:nvSpPr>
        <p:spPr>
          <a:xfrm>
            <a:off x="401400" y="761400"/>
            <a:ext cx="8229240" cy="710640"/>
          </a:xfrm>
          <a:prstGeom prst="rect">
            <a:avLst/>
          </a:prstGeom>
        </p:spPr>
        <p:txBody>
          <a:bodyPr lIns="90000" tIns="45000" rIns="90000" bIns="45000"/>
          <a:lstStyle/>
          <a:p>
            <a:pPr>
              <a:lnSpc>
                <a:spcPct val="100000"/>
              </a:lnSpc>
            </a:pPr>
            <a:r>
              <a:rPr lang="en-US" sz="2800" b="1">
                <a:solidFill>
                  <a:srgbClr val="FFFFFF"/>
                </a:solidFill>
                <a:latin typeface="Calibri"/>
              </a:rPr>
              <a:t>Choose a Scheme to Build Your App
</a:t>
            </a:r>
            <a:endParaRPr/>
          </a:p>
        </p:txBody>
      </p:sp>
      <p:sp>
        <p:nvSpPr>
          <p:cNvPr id="1165" name="TextShape 2"/>
          <p:cNvSpPr txBox="1"/>
          <p:nvPr/>
        </p:nvSpPr>
        <p:spPr>
          <a:xfrm>
            <a:off x="539640" y="1811880"/>
            <a:ext cx="8229240" cy="1616760"/>
          </a:xfrm>
          <a:prstGeom prst="rect">
            <a:avLst/>
          </a:prstGeom>
        </p:spPr>
        <p:txBody>
          <a:bodyPr lIns="90000" tIns="45000" rIns="90000" bIns="45000"/>
          <a:lstStyle/>
          <a:p>
            <a:pPr>
              <a:lnSpc>
                <a:spcPct val="100000"/>
              </a:lnSpc>
              <a:buFont typeface="Arial"/>
              <a:buChar char="•"/>
            </a:pPr>
            <a:r>
              <a:rPr lang="en-US" sz="1400">
                <a:solidFill>
                  <a:srgbClr val="000000"/>
                </a:solidFill>
                <a:latin typeface="Calibri"/>
              </a:rPr>
              <a:t>To build and run your iOS or Mac app, choose a scheme and a run destination in the workspace toolbar, and click the Run button. </a:t>
            </a:r>
            <a:endParaRPr/>
          </a:p>
          <a:p>
            <a:pPr>
              <a:lnSpc>
                <a:spcPct val="100000"/>
              </a:lnSpc>
              <a:buFont typeface="Arial"/>
              <a:buChar char="•"/>
            </a:pPr>
            <a:r>
              <a:rPr lang="en-US" sz="1400">
                <a:solidFill>
                  <a:srgbClr val="000000"/>
                </a:solidFill>
                <a:latin typeface="Calibri"/>
              </a:rPr>
              <a:t>Clicking the Stop button causes your app to quit.</a:t>
            </a:r>
            <a:endParaRPr/>
          </a:p>
          <a:p>
            <a:pPr>
              <a:lnSpc>
                <a:spcPct val="100000"/>
              </a:lnSpc>
              <a:buFont typeface="Arial"/>
              <a:buChar char="•"/>
            </a:pPr>
            <a:r>
              <a:rPr lang="en-US" sz="1400">
                <a:solidFill>
                  <a:srgbClr val="000000"/>
                </a:solidFill>
                <a:latin typeface="Calibri"/>
              </a:rPr>
              <a:t>A </a:t>
            </a:r>
            <a:r>
              <a:rPr lang="en-US" sz="1400" b="1">
                <a:solidFill>
                  <a:srgbClr val="000000"/>
                </a:solidFill>
                <a:latin typeface="Calibri"/>
              </a:rPr>
              <a:t>scheme</a:t>
            </a:r>
            <a:r>
              <a:rPr lang="en-US" sz="1400">
                <a:solidFill>
                  <a:srgbClr val="000000"/>
                </a:solidFill>
                <a:latin typeface="Calibri"/>
              </a:rPr>
              <a:t> is a collection of settings that specify the targets to build for a project, the build configuration to use, and the executable environment to use when the product is launched.</a:t>
            </a:r>
            <a:endParaRPr/>
          </a:p>
          <a:p>
            <a:pPr>
              <a:lnSpc>
                <a:spcPct val="100000"/>
              </a:lnSpc>
              <a:buFont typeface="Arial"/>
              <a:buChar char="•"/>
            </a:pPr>
            <a:r>
              <a:rPr lang="en-US" sz="1400">
                <a:solidFill>
                  <a:srgbClr val="000000"/>
                </a:solidFill>
                <a:latin typeface="Calibri"/>
              </a:rPr>
              <a:t>The default scheme is named after your project and includes settings to perform five actions:</a:t>
            </a:r>
            <a:endParaRPr/>
          </a:p>
          <a:p>
            <a:pPr lvl="1">
              <a:lnSpc>
                <a:spcPct val="100000"/>
              </a:lnSpc>
              <a:buFont typeface="Arial"/>
              <a:buChar char="–"/>
            </a:pPr>
            <a:r>
              <a:rPr lang="en-US" sz="1200">
                <a:solidFill>
                  <a:srgbClr val="000000"/>
                </a:solidFill>
                <a:latin typeface="Calibri"/>
              </a:rPr>
              <a:t>Run the app.</a:t>
            </a:r>
            <a:endParaRPr/>
          </a:p>
          <a:p>
            <a:pPr lvl="1">
              <a:lnSpc>
                <a:spcPct val="100000"/>
              </a:lnSpc>
              <a:buFont typeface="Arial"/>
              <a:buChar char="–"/>
            </a:pPr>
            <a:r>
              <a:rPr lang="en-US" sz="1200">
                <a:solidFill>
                  <a:srgbClr val="000000"/>
                </a:solidFill>
                <a:latin typeface="Calibri"/>
              </a:rPr>
              <a:t>Run unit tests against the target.</a:t>
            </a:r>
            <a:endParaRPr/>
          </a:p>
          <a:p>
            <a:pPr lvl="1">
              <a:lnSpc>
                <a:spcPct val="100000"/>
              </a:lnSpc>
              <a:buFont typeface="Arial"/>
              <a:buChar char="–"/>
            </a:pPr>
            <a:r>
              <a:rPr lang="en-US" sz="1200">
                <a:solidFill>
                  <a:srgbClr val="000000"/>
                </a:solidFill>
                <a:latin typeface="Calibri"/>
              </a:rPr>
              <a:t>Profile the app’s performance characteristics.</a:t>
            </a:r>
            <a:endParaRPr/>
          </a:p>
          <a:p>
            <a:pPr lvl="1">
              <a:lnSpc>
                <a:spcPct val="100000"/>
              </a:lnSpc>
              <a:buFont typeface="Arial"/>
              <a:buChar char="–"/>
            </a:pPr>
            <a:r>
              <a:rPr lang="en-US" sz="1200">
                <a:solidFill>
                  <a:srgbClr val="000000"/>
                </a:solidFill>
                <a:latin typeface="Calibri"/>
              </a:rPr>
              <a:t>Perform static analysis on the code.</a:t>
            </a:r>
            <a:endParaRPr/>
          </a:p>
          <a:p>
            <a:pPr>
              <a:lnSpc>
                <a:spcPct val="100000"/>
              </a:lnSpc>
              <a:buFont typeface="Arial"/>
              <a:buChar char="•"/>
            </a:pPr>
            <a:r>
              <a:rPr lang="en-US" sz="1400">
                <a:solidFill>
                  <a:srgbClr val="000000"/>
                </a:solidFill>
                <a:latin typeface="Calibri"/>
              </a:rPr>
              <a:t>Archive the app for distribution, such as for sending to testers or submitting to the App Store.</a:t>
            </a:r>
            <a:endParaRPr/>
          </a:p>
        </p:txBody>
      </p:sp>
      <p:pic>
        <p:nvPicPr>
          <p:cNvPr id="1166" name="Picture 2"/>
          <p:cNvPicPr/>
          <p:nvPr/>
        </p:nvPicPr>
        <p:blipFill>
          <a:blip r:embed="rId2"/>
          <a:stretch>
            <a:fillRect/>
          </a:stretch>
        </p:blipFill>
        <p:spPr>
          <a:xfrm>
            <a:off x="5225400" y="4537080"/>
            <a:ext cx="3650760" cy="1690920"/>
          </a:xfrm>
          <a:prstGeom prst="rect">
            <a:avLst/>
          </a:prstGeom>
          <a:ln>
            <a:noFill/>
          </a:ln>
        </p:spPr>
      </p:pic>
      <p:sp>
        <p:nvSpPr>
          <p:cNvPr id="1167" name="CustomShape 3"/>
          <p:cNvSpPr/>
          <p:nvPr/>
        </p:nvSpPr>
        <p:spPr>
          <a:xfrm>
            <a:off x="534960" y="4632480"/>
            <a:ext cx="4628520" cy="1830960"/>
          </a:xfrm>
          <a:prstGeom prst="rect">
            <a:avLst/>
          </a:prstGeom>
          <a:noFill/>
          <a:ln>
            <a:noFill/>
          </a:ln>
        </p:spPr>
        <p:txBody>
          <a:bodyPr lIns="90000" tIns="45000" rIns="90000" bIns="45000"/>
          <a:lstStyle/>
          <a:p>
            <a:pPr>
              <a:lnSpc>
                <a:spcPct val="100000"/>
              </a:lnSpc>
              <a:buFont typeface="Arial"/>
              <a:buChar char="•"/>
            </a:pPr>
            <a:r>
              <a:rPr lang="en-US" sz="1400">
                <a:solidFill>
                  <a:srgbClr val="000000"/>
                </a:solidFill>
                <a:latin typeface="Calibri"/>
              </a:rPr>
              <a:t>Each action includes building the app as an executable product. To choose the scheme, use the Scheme menu in the Xcode workspace toolbar. </a:t>
            </a:r>
            <a:endParaRPr/>
          </a:p>
          <a:p>
            <a:pPr>
              <a:lnSpc>
                <a:spcPct val="100000"/>
              </a:lnSpc>
              <a:buFont typeface="Arial"/>
              <a:buChar char="•"/>
            </a:pPr>
            <a:r>
              <a:rPr lang="en-US" sz="1400">
                <a:solidFill>
                  <a:srgbClr val="000000"/>
                </a:solidFill>
                <a:latin typeface="Calibri"/>
              </a:rPr>
              <a:t>When you build an app, the destination determines where the app runs after it’s built. For iOS apps, the destination can be a provisioned iOS device connected to the Mac, or iOS Simulator. </a:t>
            </a:r>
            <a:endParaRPr/>
          </a:p>
          <a:p>
            <a:pPr>
              <a:lnSpc>
                <a:spcPct val="100000"/>
              </a:lnSpc>
            </a:pPr>
            <a:endParaRPr/>
          </a:p>
        </p:txBody>
      </p:sp>
    </p:spTree>
  </p:cSld>
  <p:clrMapOvr>
    <a:masterClrMapping/>
  </p:clrMapOvr>
  <p:timing>
    <p:tnLst>
      <p:par>
        <p:cTn xmlns:p14="http://schemas.microsoft.com/office/powerpoint/2010/mai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8" name="TextShape 1"/>
          <p:cNvSpPr txBox="1"/>
          <p:nvPr/>
        </p:nvSpPr>
        <p:spPr>
          <a:xfrm>
            <a:off x="427320" y="735480"/>
            <a:ext cx="8229240" cy="710640"/>
          </a:xfrm>
          <a:prstGeom prst="rect">
            <a:avLst/>
          </a:prstGeom>
        </p:spPr>
        <p:txBody>
          <a:bodyPr lIns="90000" tIns="45000" rIns="90000" bIns="45000"/>
          <a:lstStyle/>
          <a:p>
            <a:pPr>
              <a:lnSpc>
                <a:spcPct val="100000"/>
              </a:lnSpc>
            </a:pPr>
            <a:r>
              <a:rPr lang="en-US" sz="2800">
                <a:solidFill>
                  <a:srgbClr val="FFFFFF"/>
                </a:solidFill>
                <a:latin typeface="Calibri"/>
              </a:rPr>
              <a:t>Run Your App</a:t>
            </a:r>
            <a:endParaRPr/>
          </a:p>
        </p:txBody>
      </p:sp>
      <p:sp>
        <p:nvSpPr>
          <p:cNvPr id="1169" name="TextShape 2"/>
          <p:cNvSpPr txBox="1"/>
          <p:nvPr/>
        </p:nvSpPr>
        <p:spPr>
          <a:xfrm>
            <a:off x="539640" y="1811880"/>
            <a:ext cx="8229240" cy="1616760"/>
          </a:xfrm>
          <a:prstGeom prst="rect">
            <a:avLst/>
          </a:prstGeom>
        </p:spPr>
        <p:txBody>
          <a:bodyPr lIns="90000" tIns="45000" rIns="90000" bIns="45000"/>
          <a:lstStyle/>
          <a:p>
            <a:pPr>
              <a:lnSpc>
                <a:spcPct val="100000"/>
              </a:lnSpc>
            </a:pPr>
            <a:r>
              <a:rPr lang="en-US" sz="1400" b="1">
                <a:solidFill>
                  <a:srgbClr val="000000"/>
                </a:solidFill>
                <a:latin typeface="Calibri"/>
              </a:rPr>
              <a:t>Run Your App in iOS Simulator</a:t>
            </a:r>
            <a:endParaRPr/>
          </a:p>
          <a:p>
            <a:pPr>
              <a:lnSpc>
                <a:spcPct val="100000"/>
              </a:lnSpc>
              <a:buFont typeface="Arial"/>
              <a:buChar char="•"/>
            </a:pPr>
            <a:r>
              <a:rPr lang="en-US" sz="1400">
                <a:solidFill>
                  <a:srgbClr val="000000"/>
                </a:solidFill>
                <a:latin typeface="Calibri"/>
              </a:rPr>
              <a:t>iOS Simulator enables you to simulate several iPhone and iPad devices and several versions of the iOS operating system. You interact with iOS Simulator by using the keyboard and trackpad to emulate taps, device rotation, and other actions. For example, you can use the Hardware menu in iOS Simulator to:</a:t>
            </a:r>
            <a:endParaRPr/>
          </a:p>
          <a:p>
            <a:pPr lvl="1">
              <a:lnSpc>
                <a:spcPct val="100000"/>
              </a:lnSpc>
              <a:buFont typeface="Arial"/>
              <a:buChar char="–"/>
            </a:pPr>
            <a:r>
              <a:rPr lang="en-US" sz="1400">
                <a:solidFill>
                  <a:srgbClr val="000000"/>
                </a:solidFill>
                <a:latin typeface="Calibri"/>
              </a:rPr>
              <a:t>Rotate the simulator to the left and right</a:t>
            </a:r>
            <a:endParaRPr/>
          </a:p>
          <a:p>
            <a:pPr lvl="1">
              <a:lnSpc>
                <a:spcPct val="100000"/>
              </a:lnSpc>
              <a:buFont typeface="Arial"/>
              <a:buChar char="–"/>
            </a:pPr>
            <a:r>
              <a:rPr lang="en-US" sz="1400">
                <a:solidFill>
                  <a:srgbClr val="000000"/>
                </a:solidFill>
                <a:latin typeface="Calibri"/>
              </a:rPr>
              <a:t>Simulate a user shaking the device</a:t>
            </a:r>
            <a:endParaRPr/>
          </a:p>
          <a:p>
            <a:pPr lvl="1">
              <a:lnSpc>
                <a:spcPct val="100000"/>
              </a:lnSpc>
              <a:buFont typeface="Arial"/>
              <a:buChar char="–"/>
            </a:pPr>
            <a:r>
              <a:rPr lang="en-US" sz="1400">
                <a:solidFill>
                  <a:srgbClr val="000000"/>
                </a:solidFill>
                <a:latin typeface="Calibri"/>
              </a:rPr>
              <a:t>Send the frontmost app a simulated low-memory warning</a:t>
            </a:r>
            <a:endParaRPr/>
          </a:p>
          <a:p>
            <a:pPr>
              <a:lnSpc>
                <a:spcPct val="100000"/>
              </a:lnSpc>
            </a:pPr>
            <a:r>
              <a:rPr lang="en-US" sz="1400" b="1">
                <a:solidFill>
                  <a:srgbClr val="000000"/>
                </a:solidFill>
                <a:latin typeface="Calibri"/>
              </a:rPr>
              <a:t>Run Your App on a Connected Device</a:t>
            </a:r>
            <a:endParaRPr/>
          </a:p>
          <a:p>
            <a:pPr>
              <a:lnSpc>
                <a:spcPct val="100000"/>
              </a:lnSpc>
              <a:buFont typeface="Arial"/>
              <a:buChar char="•"/>
            </a:pPr>
            <a:r>
              <a:rPr lang="en-US" sz="1400">
                <a:solidFill>
                  <a:srgbClr val="000000"/>
                </a:solidFill>
                <a:latin typeface="Calibri"/>
              </a:rPr>
              <a:t>To run your iOS app on a device (an iPad, iPhone, or iPod touch) during development, the device must be connected to your Mac, and the device must be provisioned for development by Apple. </a:t>
            </a:r>
            <a:endParaRPr/>
          </a:p>
          <a:p>
            <a:pPr>
              <a:lnSpc>
                <a:spcPct val="100000"/>
              </a:lnSpc>
              <a:buFont typeface="Arial"/>
              <a:buChar char="•"/>
            </a:pPr>
            <a:r>
              <a:rPr lang="en-US" sz="1400">
                <a:solidFill>
                  <a:srgbClr val="000000"/>
                </a:solidFill>
                <a:latin typeface="Calibri"/>
              </a:rPr>
              <a:t>Apple implements an underlying security model to protect user data and to protect your app from being modified and distributed without your knowledge. Throughout the development process, you create assets and enter information that Apple uses to verify the identify of you, your devices, and your apps. These assets include provisioning profiles, which identify your development devices.</a:t>
            </a:r>
            <a:endParaRPr/>
          </a:p>
          <a:p>
            <a:pPr>
              <a:lnSpc>
                <a:spcPct val="100000"/>
              </a:lnSpc>
              <a:buFont typeface="Arial"/>
              <a:buChar char="•"/>
            </a:pPr>
            <a:r>
              <a:rPr lang="en-US" sz="1400">
                <a:solidFill>
                  <a:srgbClr val="000000"/>
                </a:solidFill>
                <a:latin typeface="Calibri"/>
              </a:rPr>
              <a:t>To obtain a provisioning profile for a device, you need an Apple Developer Program membership. </a:t>
            </a:r>
            <a:endParaRPr/>
          </a:p>
          <a:p>
            <a:pPr>
              <a:lnSpc>
                <a:spcPct val="100000"/>
              </a:lnSpc>
            </a:pPr>
            <a:endParaRPr/>
          </a:p>
        </p:txBody>
      </p:sp>
    </p:spTree>
  </p:cSld>
  <p:clrMapOvr>
    <a:masterClrMapping/>
  </p:clrMapOvr>
  <p:timing>
    <p:tnLst>
      <p:par>
        <p:cTn xmlns:p14="http://schemas.microsoft.com/office/powerpoint/2010/mai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0" name="TextShape 1"/>
          <p:cNvSpPr txBox="1"/>
          <p:nvPr/>
        </p:nvSpPr>
        <p:spPr>
          <a:xfrm>
            <a:off x="367200" y="726840"/>
            <a:ext cx="8229240" cy="710640"/>
          </a:xfrm>
          <a:prstGeom prst="rect">
            <a:avLst/>
          </a:prstGeom>
        </p:spPr>
        <p:txBody>
          <a:bodyPr lIns="90000" tIns="45000" rIns="90000" bIns="45000"/>
          <a:lstStyle/>
          <a:p>
            <a:pPr>
              <a:lnSpc>
                <a:spcPct val="100000"/>
              </a:lnSpc>
            </a:pPr>
            <a:r>
              <a:rPr lang="en-US" sz="2800" b="1">
                <a:solidFill>
                  <a:srgbClr val="FFFFFF"/>
                </a:solidFill>
                <a:latin typeface="Calibri"/>
              </a:rPr>
              <a:t>Add an Apple Developer Program Account to Xcode
</a:t>
            </a:r>
            <a:endParaRPr/>
          </a:p>
        </p:txBody>
      </p:sp>
      <p:sp>
        <p:nvSpPr>
          <p:cNvPr id="1171" name="TextShape 2"/>
          <p:cNvSpPr txBox="1"/>
          <p:nvPr/>
        </p:nvSpPr>
        <p:spPr>
          <a:xfrm>
            <a:off x="539640" y="1811880"/>
            <a:ext cx="8229240" cy="1616760"/>
          </a:xfrm>
          <a:prstGeom prst="rect">
            <a:avLst/>
          </a:prstGeom>
        </p:spPr>
        <p:txBody>
          <a:bodyPr lIns="90000" tIns="45000" rIns="90000" bIns="45000"/>
          <a:lstStyle/>
          <a:p>
            <a:pPr>
              <a:lnSpc>
                <a:spcPct val="100000"/>
              </a:lnSpc>
              <a:buFont typeface="Arial"/>
              <a:buChar char="•"/>
            </a:pPr>
            <a:r>
              <a:rPr lang="en-US" sz="1600">
                <a:solidFill>
                  <a:srgbClr val="000000"/>
                </a:solidFill>
                <a:latin typeface="Calibri"/>
              </a:rPr>
              <a:t>If you’re not already a member, you can join an Apple developer program in Xcode. </a:t>
            </a:r>
            <a:endParaRPr/>
          </a:p>
          <a:p>
            <a:pPr>
              <a:lnSpc>
                <a:spcPct val="100000"/>
              </a:lnSpc>
              <a:buFont typeface="Arial"/>
              <a:buChar char="•"/>
            </a:pPr>
            <a:r>
              <a:rPr lang="en-US" sz="1600">
                <a:solidFill>
                  <a:srgbClr val="000000"/>
                </a:solidFill>
                <a:latin typeface="Calibri"/>
              </a:rPr>
              <a:t>To join, choose Xcode &gt; Preferences, and click Accounts. </a:t>
            </a:r>
            <a:endParaRPr/>
          </a:p>
          <a:p>
            <a:pPr>
              <a:lnSpc>
                <a:spcPct val="100000"/>
              </a:lnSpc>
              <a:buFont typeface="Arial"/>
              <a:buChar char="•"/>
            </a:pPr>
            <a:r>
              <a:rPr lang="en-US" sz="1600">
                <a:solidFill>
                  <a:srgbClr val="000000"/>
                </a:solidFill>
                <a:latin typeface="Calibri"/>
              </a:rPr>
              <a:t>Click the Add button (+) in the lower-left corner, and select Add Apple ID from the pop-up menu. </a:t>
            </a:r>
            <a:endParaRPr/>
          </a:p>
          <a:p>
            <a:pPr>
              <a:lnSpc>
                <a:spcPct val="100000"/>
              </a:lnSpc>
              <a:buFont typeface="Arial"/>
              <a:buChar char="•"/>
            </a:pPr>
            <a:r>
              <a:rPr lang="en-US" sz="1600">
                <a:solidFill>
                  <a:srgbClr val="000000"/>
                </a:solidFill>
                <a:latin typeface="Calibri"/>
              </a:rPr>
              <a:t>Click “Join a Program” in the lower-left corner of the dialog.</a:t>
            </a:r>
            <a:endParaRPr/>
          </a:p>
        </p:txBody>
      </p:sp>
      <p:pic>
        <p:nvPicPr>
          <p:cNvPr id="1172" name="Picture 2"/>
          <p:cNvPicPr/>
          <p:nvPr/>
        </p:nvPicPr>
        <p:blipFill>
          <a:blip r:embed="rId2"/>
          <a:stretch>
            <a:fillRect/>
          </a:stretch>
        </p:blipFill>
        <p:spPr>
          <a:xfrm>
            <a:off x="2398320" y="3313440"/>
            <a:ext cx="4656240" cy="3544200"/>
          </a:xfrm>
          <a:prstGeom prst="rect">
            <a:avLst/>
          </a:prstGeom>
          <a:ln>
            <a:noFill/>
          </a:ln>
        </p:spPr>
      </p:pic>
    </p:spTree>
  </p:cSld>
  <p:clrMapOvr>
    <a:masterClrMapping/>
  </p:clrMapOvr>
  <p:timing>
    <p:tnLst>
      <p:par>
        <p:cTn xmlns:p14="http://schemas.microsoft.com/office/powerpoint/2010/mai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3" name="TextShape 1"/>
          <p:cNvSpPr txBox="1"/>
          <p:nvPr/>
        </p:nvSpPr>
        <p:spPr>
          <a:xfrm>
            <a:off x="203040" y="752760"/>
            <a:ext cx="8229240" cy="710640"/>
          </a:xfrm>
          <a:prstGeom prst="rect">
            <a:avLst/>
          </a:prstGeom>
        </p:spPr>
        <p:txBody>
          <a:bodyPr lIns="90000" tIns="45000" rIns="90000" bIns="45000"/>
          <a:lstStyle/>
          <a:p>
            <a:pPr>
              <a:lnSpc>
                <a:spcPct val="100000"/>
              </a:lnSpc>
            </a:pPr>
            <a:r>
              <a:rPr lang="en-US" sz="2800" b="1">
                <a:solidFill>
                  <a:srgbClr val="FFFFFF"/>
                </a:solidFill>
                <a:latin typeface="Calibri"/>
              </a:rPr>
              <a:t>Provision an iOS Device for Development
</a:t>
            </a:r>
            <a:endParaRPr/>
          </a:p>
        </p:txBody>
      </p:sp>
      <p:sp>
        <p:nvSpPr>
          <p:cNvPr id="1174" name="TextShape 2"/>
          <p:cNvSpPr txBox="1"/>
          <p:nvPr/>
        </p:nvSpPr>
        <p:spPr>
          <a:xfrm>
            <a:off x="539640" y="1811880"/>
            <a:ext cx="8229240" cy="1616760"/>
          </a:xfrm>
          <a:prstGeom prst="rect">
            <a:avLst/>
          </a:prstGeom>
        </p:spPr>
        <p:txBody>
          <a:bodyPr lIns="90000" tIns="45000" rIns="90000" bIns="45000"/>
          <a:lstStyle/>
          <a:p>
            <a:pPr>
              <a:lnSpc>
                <a:spcPct val="100000"/>
              </a:lnSpc>
              <a:buFont typeface="Arial"/>
              <a:buChar char="•"/>
            </a:pPr>
            <a:r>
              <a:rPr lang="en-US" sz="1600">
                <a:solidFill>
                  <a:srgbClr val="000000"/>
                </a:solidFill>
                <a:latin typeface="Calibri"/>
              </a:rPr>
              <a:t>To provision an iOS device in Xcode, choose Window &gt; Organizer, and click Devices to display the Devices organizer. </a:t>
            </a:r>
            <a:endParaRPr/>
          </a:p>
          <a:p>
            <a:pPr>
              <a:lnSpc>
                <a:spcPct val="100000"/>
              </a:lnSpc>
              <a:buFont typeface="Arial"/>
              <a:buChar char="•"/>
            </a:pPr>
            <a:r>
              <a:rPr lang="en-US" sz="1600">
                <a:solidFill>
                  <a:srgbClr val="000000"/>
                </a:solidFill>
                <a:latin typeface="Calibri"/>
              </a:rPr>
              <a:t>For an iOS app, connect your device to your Mac. In the Devices section of the Devices organizer, select your device. Click the “Use for Development” button (or if the device was previously used for development, click the “Add to Member Center” button). Select the checkbox next to your Apple developer program account name, and click Choose</a:t>
            </a:r>
            <a:endParaRPr/>
          </a:p>
        </p:txBody>
      </p:sp>
      <p:pic>
        <p:nvPicPr>
          <p:cNvPr id="1175" name="Picture 2"/>
          <p:cNvPicPr/>
          <p:nvPr/>
        </p:nvPicPr>
        <p:blipFill>
          <a:blip r:embed="rId2"/>
          <a:stretch>
            <a:fillRect/>
          </a:stretch>
        </p:blipFill>
        <p:spPr>
          <a:xfrm>
            <a:off x="2225520" y="3384720"/>
            <a:ext cx="4524120" cy="3690720"/>
          </a:xfrm>
          <a:prstGeom prst="rect">
            <a:avLst/>
          </a:prstGeom>
          <a:ln>
            <a:noFill/>
          </a:ln>
        </p:spPr>
      </p:pic>
    </p:spTree>
  </p:cSld>
  <p:clrMapOvr>
    <a:masterClrMapping/>
  </p:clrMapOvr>
  <p:timing>
    <p:tnLst>
      <p:par>
        <p:cTn xmlns:p14="http://schemas.microsoft.com/office/powerpoint/2010/mai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6" name="TextShape 1"/>
          <p:cNvSpPr txBox="1"/>
          <p:nvPr/>
        </p:nvSpPr>
        <p:spPr>
          <a:xfrm>
            <a:off x="3996000" y="1196640"/>
            <a:ext cx="4752000" cy="503640"/>
          </a:xfrm>
          <a:prstGeom prst="rect">
            <a:avLst/>
          </a:prstGeom>
        </p:spPr>
        <p:txBody>
          <a:bodyPr lIns="90000" tIns="45000" rIns="90000" bIns="45000"/>
          <a:lstStyle/>
          <a:p>
            <a:pPr>
              <a:lnSpc>
                <a:spcPct val="100000"/>
              </a:lnSpc>
            </a:pPr>
            <a:r>
              <a:rPr lang="en-US" sz="2000" b="1">
                <a:solidFill>
                  <a:srgbClr val="FFFFFF"/>
                </a:solidFill>
                <a:latin typeface="Calibri"/>
              </a:rPr>
              <a:t>Debug Your App</a:t>
            </a:r>
            <a:endParaRPr/>
          </a:p>
        </p:txBody>
      </p:sp>
      <p:sp>
        <p:nvSpPr>
          <p:cNvPr id="1177" name="TextShape 2"/>
          <p:cNvSpPr txBox="1"/>
          <p:nvPr/>
        </p:nvSpPr>
        <p:spPr>
          <a:xfrm>
            <a:off x="5292000" y="2493000"/>
            <a:ext cx="3165840" cy="2160000"/>
          </a:xfrm>
          <a:prstGeom prst="rect">
            <a:avLst/>
          </a:prstGeom>
        </p:spPr>
        <p:txBody>
          <a:bodyPr lIns="90000" tIns="45000" rIns="90000" bIns="45000" anchor="ctr"/>
          <a:lstStyle/>
          <a:p>
            <a:pPr algn="ctr"/>
            <a:endParaRPr/>
          </a:p>
        </p:txBody>
      </p:sp>
    </p:spTree>
  </p:cSld>
  <p:clrMapOvr>
    <a:masterClrMapping/>
  </p:clrMapOvr>
  <p:timing>
    <p:tnLst>
      <p:par>
        <p:cTn xmlns:p14="http://schemas.microsoft.com/office/powerpoint/2010/mai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8" name="TextShape 1"/>
          <p:cNvSpPr txBox="1"/>
          <p:nvPr/>
        </p:nvSpPr>
        <p:spPr>
          <a:xfrm>
            <a:off x="203040" y="752760"/>
            <a:ext cx="8229240" cy="710640"/>
          </a:xfrm>
          <a:prstGeom prst="rect">
            <a:avLst/>
          </a:prstGeom>
        </p:spPr>
        <p:txBody>
          <a:bodyPr lIns="90000" tIns="45000" rIns="90000" bIns="45000"/>
          <a:lstStyle/>
          <a:p>
            <a:pPr>
              <a:lnSpc>
                <a:spcPct val="100000"/>
              </a:lnSpc>
            </a:pPr>
            <a:r>
              <a:rPr lang="en-US" sz="2800" b="1">
                <a:solidFill>
                  <a:srgbClr val="FFFFFF"/>
                </a:solidFill>
                <a:latin typeface="Calibri"/>
              </a:rPr>
              <a:t>Debug Your App
</a:t>
            </a:r>
            <a:endParaRPr/>
          </a:p>
        </p:txBody>
      </p:sp>
      <p:sp>
        <p:nvSpPr>
          <p:cNvPr id="1179" name="TextShape 2"/>
          <p:cNvSpPr txBox="1"/>
          <p:nvPr/>
        </p:nvSpPr>
        <p:spPr>
          <a:xfrm>
            <a:off x="539640" y="1811880"/>
            <a:ext cx="8229240" cy="1616760"/>
          </a:xfrm>
          <a:prstGeom prst="rect">
            <a:avLst/>
          </a:prstGeom>
        </p:spPr>
        <p:txBody>
          <a:bodyPr lIns="90000" tIns="45000" rIns="90000" bIns="45000"/>
          <a:lstStyle/>
          <a:p>
            <a:pPr>
              <a:lnSpc>
                <a:spcPct val="100000"/>
              </a:lnSpc>
              <a:buFont typeface="Arial"/>
              <a:buChar char="•"/>
            </a:pPr>
            <a:r>
              <a:rPr lang="en-US" sz="1600">
                <a:solidFill>
                  <a:srgbClr val="000000"/>
                </a:solidFill>
                <a:latin typeface="Calibri"/>
              </a:rPr>
              <a:t>After you click the Run button in the workspace toolbar and your app builds successfully, Xcode runs your app and starts a debugging session. </a:t>
            </a:r>
            <a:endParaRPr/>
          </a:p>
          <a:p>
            <a:pPr>
              <a:lnSpc>
                <a:spcPct val="100000"/>
              </a:lnSpc>
              <a:buFont typeface="Arial"/>
              <a:buChar char="•"/>
            </a:pPr>
            <a:r>
              <a:rPr lang="en-US" sz="1600">
                <a:solidFill>
                  <a:srgbClr val="000000"/>
                </a:solidFill>
                <a:latin typeface="Calibri"/>
              </a:rPr>
              <a:t>You can debug your app directly within the source editor with graphical tools such as data tips and the variables Quick Look. </a:t>
            </a:r>
            <a:endParaRPr/>
          </a:p>
          <a:p>
            <a:pPr>
              <a:lnSpc>
                <a:spcPct val="100000"/>
              </a:lnSpc>
              <a:buFont typeface="Arial"/>
              <a:buChar char="•"/>
            </a:pPr>
            <a:r>
              <a:rPr lang="en-US" sz="1600">
                <a:solidFill>
                  <a:srgbClr val="000000"/>
                </a:solidFill>
                <a:latin typeface="Calibri"/>
              </a:rPr>
              <a:t>The debug area and the debug navigator let you inspect the current state of your running application and control its execution.</a:t>
            </a:r>
            <a:endParaRPr/>
          </a:p>
        </p:txBody>
      </p:sp>
      <p:pic>
        <p:nvPicPr>
          <p:cNvPr id="1180" name="Picture 2"/>
          <p:cNvPicPr/>
          <p:nvPr/>
        </p:nvPicPr>
        <p:blipFill>
          <a:blip r:embed="rId2"/>
          <a:stretch>
            <a:fillRect/>
          </a:stretch>
        </p:blipFill>
        <p:spPr>
          <a:xfrm>
            <a:off x="4097520" y="3304080"/>
            <a:ext cx="5046120" cy="3433680"/>
          </a:xfrm>
          <a:prstGeom prst="rect">
            <a:avLst/>
          </a:prstGeom>
          <a:ln>
            <a:noFill/>
          </a:ln>
        </p:spPr>
      </p:pic>
      <p:sp>
        <p:nvSpPr>
          <p:cNvPr id="1181" name="CustomShape 3"/>
          <p:cNvSpPr/>
          <p:nvPr/>
        </p:nvSpPr>
        <p:spPr>
          <a:xfrm>
            <a:off x="586440" y="4140720"/>
            <a:ext cx="3639960" cy="1793160"/>
          </a:xfrm>
          <a:prstGeom prst="rect">
            <a:avLst/>
          </a:prstGeom>
          <a:noFill/>
          <a:ln>
            <a:noFill/>
          </a:ln>
        </p:spPr>
        <p:txBody>
          <a:bodyPr lIns="90000" tIns="45000" rIns="90000" bIns="45000"/>
          <a:lstStyle/>
          <a:p>
            <a:pPr>
              <a:lnSpc>
                <a:spcPct val="100000"/>
              </a:lnSpc>
              <a:buFont typeface="Arial"/>
              <a:buChar char="•"/>
            </a:pPr>
            <a:r>
              <a:rPr lang="en-US" sz="1600" dirty="0">
                <a:solidFill>
                  <a:srgbClr val="000000"/>
                </a:solidFill>
                <a:latin typeface="Calibri"/>
              </a:rPr>
              <a:t>Use the debug gauges in the debug navigator to gain insight into your app’s resource consumption, and when you spot a problem, use Instruments to measure and analyze your app’s performance.</a:t>
            </a:r>
            <a:endParaRPr dirty="0"/>
          </a:p>
        </p:txBody>
      </p:sp>
    </p:spTree>
  </p:cSld>
  <p:clrMapOvr>
    <a:masterClrMapping/>
  </p:clrMapOvr>
  <p:timing>
    <p:tnLst>
      <p:par>
        <p:cTn xmlns:p14="http://schemas.microsoft.com/office/powerpoint/2010/mai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2" name="TextShape 1"/>
          <p:cNvSpPr txBox="1"/>
          <p:nvPr/>
        </p:nvSpPr>
        <p:spPr>
          <a:xfrm>
            <a:off x="384120" y="658080"/>
            <a:ext cx="8229240" cy="710640"/>
          </a:xfrm>
          <a:prstGeom prst="rect">
            <a:avLst/>
          </a:prstGeom>
        </p:spPr>
        <p:txBody>
          <a:bodyPr lIns="90000" tIns="45000" rIns="90000" bIns="45000"/>
          <a:lstStyle/>
          <a:p>
            <a:pPr>
              <a:lnSpc>
                <a:spcPct val="100000"/>
              </a:lnSpc>
            </a:pPr>
            <a:r>
              <a:rPr lang="en-US" sz="2800" b="1">
                <a:solidFill>
                  <a:srgbClr val="FFFFFF"/>
                </a:solidFill>
                <a:latin typeface="Calibri"/>
              </a:rPr>
              <a:t>Control Execution</a:t>
            </a:r>
            <a:endParaRPr/>
          </a:p>
        </p:txBody>
      </p:sp>
      <p:pic>
        <p:nvPicPr>
          <p:cNvPr id="1184" name="Picture 2"/>
          <p:cNvPicPr/>
          <p:nvPr/>
        </p:nvPicPr>
        <p:blipFill>
          <a:blip r:embed="rId2"/>
          <a:stretch>
            <a:fillRect/>
          </a:stretch>
        </p:blipFill>
        <p:spPr>
          <a:xfrm>
            <a:off x="1251000" y="3469320"/>
            <a:ext cx="6438600" cy="3028680"/>
          </a:xfrm>
          <a:prstGeom prst="rect">
            <a:avLst/>
          </a:prstGeom>
          <a:ln>
            <a:noFill/>
          </a:ln>
        </p:spPr>
      </p:pic>
      <p:grpSp>
        <p:nvGrpSpPr>
          <p:cNvPr id="3" name="Group 2"/>
          <p:cNvGrpSpPr/>
          <p:nvPr/>
        </p:nvGrpSpPr>
        <p:grpSpPr>
          <a:xfrm>
            <a:off x="539640" y="1811880"/>
            <a:ext cx="8229240" cy="1616760"/>
            <a:chOff x="539640" y="1824209"/>
            <a:chExt cx="8229240" cy="1616760"/>
          </a:xfrm>
        </p:grpSpPr>
        <p:sp>
          <p:nvSpPr>
            <p:cNvPr id="1183" name="TextShape 2"/>
            <p:cNvSpPr txBox="1"/>
            <p:nvPr/>
          </p:nvSpPr>
          <p:spPr>
            <a:xfrm>
              <a:off x="539640" y="1824209"/>
              <a:ext cx="8229240" cy="1616760"/>
            </a:xfrm>
            <a:prstGeom prst="rect">
              <a:avLst/>
            </a:prstGeom>
          </p:spPr>
          <p:txBody>
            <a:bodyPr lIns="90000" tIns="45000" rIns="90000" bIns="45000"/>
            <a:lstStyle/>
            <a:p>
              <a:pPr>
                <a:lnSpc>
                  <a:spcPct val="100000"/>
                </a:lnSpc>
                <a:buFont typeface="Arial"/>
                <a:buChar char="•"/>
              </a:pPr>
              <a:r>
                <a:rPr lang="en-US" sz="1600" dirty="0" err="1">
                  <a:solidFill>
                    <a:srgbClr val="000000"/>
                  </a:solidFill>
                  <a:latin typeface="Calibri"/>
                </a:rPr>
                <a:t>Xcode</a:t>
              </a:r>
              <a:r>
                <a:rPr lang="en-US" sz="1600" dirty="0">
                  <a:solidFill>
                    <a:srgbClr val="000000"/>
                  </a:solidFill>
                  <a:latin typeface="Calibri"/>
                </a:rPr>
                <a:t> lets you step through your code line by line to view your program’s state at a particular stage of execution. </a:t>
              </a:r>
              <a:endParaRPr dirty="0"/>
            </a:p>
            <a:p>
              <a:pPr>
                <a:lnSpc>
                  <a:spcPct val="100000"/>
                </a:lnSpc>
                <a:buFont typeface="Arial"/>
                <a:buChar char="•"/>
              </a:pPr>
              <a:r>
                <a:rPr lang="en-US" sz="1600" dirty="0">
                  <a:solidFill>
                    <a:srgbClr val="000000"/>
                  </a:solidFill>
                  <a:latin typeface="Calibri"/>
                </a:rPr>
                <a:t>Use the debug area to control the execution of your code, view program variables and registers, view its console output, and interact with the debugger.  </a:t>
              </a:r>
              <a:endParaRPr dirty="0"/>
            </a:p>
            <a:p>
              <a:pPr>
                <a:lnSpc>
                  <a:spcPct val="100000"/>
                </a:lnSpc>
                <a:buFont typeface="Arial"/>
                <a:buChar char="•"/>
              </a:pPr>
              <a:r>
                <a:rPr lang="en-US" sz="1600" dirty="0">
                  <a:solidFill>
                    <a:srgbClr val="000000"/>
                  </a:solidFill>
                  <a:latin typeface="Calibri"/>
                </a:rPr>
                <a:t>Display the debug area by clicking the center button (    ) in the view selector in the workspace window toolbar. </a:t>
              </a:r>
              <a:endParaRPr dirty="0"/>
            </a:p>
            <a:p>
              <a:pPr>
                <a:lnSpc>
                  <a:spcPct val="100000"/>
                </a:lnSpc>
              </a:pPr>
              <a:endParaRPr dirty="0"/>
            </a:p>
          </p:txBody>
        </p:sp>
        <p:pic>
          <p:nvPicPr>
            <p:cNvPr id="1185" name="Picture 4"/>
            <p:cNvPicPr/>
            <p:nvPr/>
          </p:nvPicPr>
          <p:blipFill>
            <a:blip r:embed="rId3"/>
            <a:stretch>
              <a:fillRect/>
            </a:stretch>
          </p:blipFill>
          <p:spPr>
            <a:xfrm>
              <a:off x="5101920" y="2898635"/>
              <a:ext cx="190080" cy="171000"/>
            </a:xfrm>
            <a:prstGeom prst="rect">
              <a:avLst/>
            </a:prstGeom>
            <a:ln>
              <a:noFill/>
            </a:ln>
          </p:spPr>
        </p:pic>
      </p:grpSp>
    </p:spTree>
  </p:cSld>
  <p:clrMapOvr>
    <a:masterClrMapping/>
  </p:clrMapOvr>
  <p:timing>
    <p:tnLst>
      <p:par>
        <p:cTn xmlns:p14="http://schemas.microsoft.com/office/powerpoint/2010/mai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6" name="TextShape 1"/>
          <p:cNvSpPr txBox="1"/>
          <p:nvPr/>
        </p:nvSpPr>
        <p:spPr>
          <a:xfrm>
            <a:off x="410040" y="675000"/>
            <a:ext cx="8229240" cy="710640"/>
          </a:xfrm>
          <a:prstGeom prst="rect">
            <a:avLst/>
          </a:prstGeom>
        </p:spPr>
        <p:txBody>
          <a:bodyPr lIns="90000" tIns="45000" rIns="90000" bIns="45000"/>
          <a:lstStyle/>
          <a:p>
            <a:pPr>
              <a:lnSpc>
                <a:spcPct val="100000"/>
              </a:lnSpc>
            </a:pPr>
            <a:r>
              <a:rPr lang="en-US" sz="2800" b="1">
                <a:solidFill>
                  <a:srgbClr val="FFFFFF"/>
                </a:solidFill>
                <a:latin typeface="Calibri"/>
              </a:rPr>
              <a:t>View State Information
</a:t>
            </a:r>
            <a:endParaRPr/>
          </a:p>
        </p:txBody>
      </p:sp>
      <p:sp>
        <p:nvSpPr>
          <p:cNvPr id="1187" name="TextShape 2"/>
          <p:cNvSpPr txBox="1"/>
          <p:nvPr/>
        </p:nvSpPr>
        <p:spPr>
          <a:xfrm>
            <a:off x="4830840" y="1872360"/>
            <a:ext cx="4352040" cy="1616760"/>
          </a:xfrm>
          <a:prstGeom prst="rect">
            <a:avLst/>
          </a:prstGeom>
        </p:spPr>
        <p:txBody>
          <a:bodyPr lIns="90000" tIns="45000" rIns="90000" bIns="45000"/>
          <a:lstStyle/>
          <a:p>
            <a:pPr>
              <a:lnSpc>
                <a:spcPct val="100000"/>
              </a:lnSpc>
              <a:buFont typeface="Arial"/>
              <a:buChar char="•"/>
            </a:pPr>
            <a:r>
              <a:rPr lang="en-US" sz="1600" dirty="0">
                <a:solidFill>
                  <a:srgbClr val="000000"/>
                </a:solidFill>
                <a:latin typeface="Calibri"/>
              </a:rPr>
              <a:t>Hover over any variable in the source code editor to see a data tip displaying the value for the variable. Click the inspector icon (    ) next to the variable to print the Objective-C description of the object to the debug area console and to display that description in an additional popover.</a:t>
            </a:r>
            <a:endParaRPr dirty="0"/>
          </a:p>
        </p:txBody>
      </p:sp>
      <p:pic>
        <p:nvPicPr>
          <p:cNvPr id="1188" name="Picture 2"/>
          <p:cNvPicPr/>
          <p:nvPr/>
        </p:nvPicPr>
        <p:blipFill>
          <a:blip r:embed="rId2"/>
          <a:stretch>
            <a:fillRect/>
          </a:stretch>
        </p:blipFill>
        <p:spPr>
          <a:xfrm>
            <a:off x="155520" y="1958040"/>
            <a:ext cx="4751280" cy="1604160"/>
          </a:xfrm>
          <a:prstGeom prst="rect">
            <a:avLst/>
          </a:prstGeom>
          <a:ln>
            <a:noFill/>
          </a:ln>
        </p:spPr>
      </p:pic>
      <p:pic>
        <p:nvPicPr>
          <p:cNvPr id="1189" name="Picture 4"/>
          <p:cNvPicPr/>
          <p:nvPr/>
        </p:nvPicPr>
        <p:blipFill>
          <a:blip r:embed="rId3"/>
          <a:stretch>
            <a:fillRect/>
          </a:stretch>
        </p:blipFill>
        <p:spPr>
          <a:xfrm>
            <a:off x="4674240" y="3907800"/>
            <a:ext cx="4304520" cy="2085480"/>
          </a:xfrm>
          <a:prstGeom prst="rect">
            <a:avLst/>
          </a:prstGeom>
          <a:ln>
            <a:noFill/>
          </a:ln>
        </p:spPr>
      </p:pic>
      <p:pic>
        <p:nvPicPr>
          <p:cNvPr id="1190" name="Picture 6"/>
          <p:cNvPicPr/>
          <p:nvPr/>
        </p:nvPicPr>
        <p:blipFill>
          <a:blip r:embed="rId4"/>
          <a:stretch>
            <a:fillRect/>
          </a:stretch>
        </p:blipFill>
        <p:spPr>
          <a:xfrm>
            <a:off x="7718040" y="2491916"/>
            <a:ext cx="151920" cy="151920"/>
          </a:xfrm>
          <a:prstGeom prst="rect">
            <a:avLst/>
          </a:prstGeom>
          <a:ln>
            <a:noFill/>
          </a:ln>
        </p:spPr>
      </p:pic>
      <p:sp>
        <p:nvSpPr>
          <p:cNvPr id="1191" name="CustomShape 3"/>
          <p:cNvSpPr/>
          <p:nvPr/>
        </p:nvSpPr>
        <p:spPr>
          <a:xfrm>
            <a:off x="103680" y="4057920"/>
            <a:ext cx="4493880" cy="578880"/>
          </a:xfrm>
          <a:prstGeom prst="rect">
            <a:avLst/>
          </a:prstGeom>
          <a:noFill/>
          <a:ln w="9360">
            <a:noFill/>
          </a:ln>
        </p:spPr>
        <p:txBody>
          <a:bodyPr anchor="ctr"/>
          <a:lstStyle/>
          <a:p>
            <a:pPr>
              <a:lnSpc>
                <a:spcPct val="100000"/>
              </a:lnSpc>
              <a:buFont typeface="Arial"/>
              <a:buChar char="•"/>
            </a:pPr>
            <a:r>
              <a:rPr lang="en-US" sz="1600" dirty="0">
                <a:solidFill>
                  <a:srgbClr val="000000"/>
                </a:solidFill>
                <a:latin typeface="Calibri"/>
              </a:rPr>
              <a:t>Click the Quick Look icon (    ) to see a graphical display of the variable’s contents. </a:t>
            </a:r>
            <a:endParaRPr dirty="0"/>
          </a:p>
        </p:txBody>
      </p:sp>
      <p:pic>
        <p:nvPicPr>
          <p:cNvPr id="1192" name="Picture 8"/>
          <p:cNvPicPr/>
          <p:nvPr/>
        </p:nvPicPr>
        <p:blipFill>
          <a:blip r:embed="rId5"/>
          <a:stretch>
            <a:fillRect/>
          </a:stretch>
        </p:blipFill>
        <p:spPr>
          <a:xfrm>
            <a:off x="2416867" y="4193733"/>
            <a:ext cx="171000" cy="142560"/>
          </a:xfrm>
          <a:prstGeom prst="rect">
            <a:avLst/>
          </a:prstGeom>
          <a:ln>
            <a:noFill/>
          </a:ln>
        </p:spPr>
      </p:pic>
    </p:spTree>
  </p:cSld>
  <p:clrMapOvr>
    <a:masterClrMapping/>
  </p:clrMapOvr>
  <p:timing>
    <p:tnLst>
      <p:par>
        <p:cTn xmlns:p14="http://schemas.microsoft.com/office/powerpoint/2010/mai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6" name="TextShape 1"/>
          <p:cNvSpPr txBox="1"/>
          <p:nvPr/>
        </p:nvSpPr>
        <p:spPr>
          <a:xfrm>
            <a:off x="151200" y="614880"/>
            <a:ext cx="8229240" cy="710640"/>
          </a:xfrm>
          <a:prstGeom prst="rect">
            <a:avLst/>
          </a:prstGeom>
        </p:spPr>
        <p:txBody>
          <a:bodyPr lIns="90000" tIns="45000" rIns="90000" bIns="45000"/>
          <a:lstStyle/>
          <a:p>
            <a:pPr>
              <a:lnSpc>
                <a:spcPct val="100000"/>
              </a:lnSpc>
            </a:pPr>
            <a:r>
              <a:rPr lang="en-US" sz="2800" b="1">
                <a:solidFill>
                  <a:srgbClr val="FFFFFF"/>
                </a:solidFill>
                <a:latin typeface="Calibri"/>
              </a:rPr>
              <a:t>Single-Window Interface</a:t>
            </a:r>
            <a:endParaRPr/>
          </a:p>
        </p:txBody>
      </p:sp>
      <p:sp>
        <p:nvSpPr>
          <p:cNvPr id="1027" name="TextShape 2"/>
          <p:cNvSpPr txBox="1"/>
          <p:nvPr/>
        </p:nvSpPr>
        <p:spPr>
          <a:xfrm>
            <a:off x="421200" y="5027040"/>
            <a:ext cx="8496720" cy="4920840"/>
          </a:xfrm>
          <a:prstGeom prst="rect">
            <a:avLst/>
          </a:prstGeom>
        </p:spPr>
        <p:txBody>
          <a:bodyPr lIns="90000" tIns="45000" rIns="90000" bIns="45000"/>
          <a:lstStyle/>
          <a:p>
            <a:pPr>
              <a:lnSpc>
                <a:spcPct val="100000"/>
              </a:lnSpc>
            </a:pPr>
            <a:endParaRPr dirty="0"/>
          </a:p>
          <a:p>
            <a:pPr>
              <a:lnSpc>
                <a:spcPct val="100000"/>
              </a:lnSpc>
              <a:buFont typeface="Arial"/>
              <a:buChar char="•"/>
            </a:pPr>
            <a:r>
              <a:rPr lang="en-US" sz="1600" dirty="0">
                <a:solidFill>
                  <a:srgbClr val="000000"/>
                </a:solidFill>
                <a:latin typeface="Calibri"/>
              </a:rPr>
              <a:t>The </a:t>
            </a:r>
            <a:r>
              <a:rPr lang="en-US" sz="1600" dirty="0" err="1">
                <a:solidFill>
                  <a:srgbClr val="000000"/>
                </a:solidFill>
                <a:latin typeface="Calibri"/>
              </a:rPr>
              <a:t>Xcode</a:t>
            </a:r>
            <a:r>
              <a:rPr lang="en-US" sz="1600" dirty="0">
                <a:solidFill>
                  <a:srgbClr val="000000"/>
                </a:solidFill>
                <a:latin typeface="Calibri"/>
              </a:rPr>
              <a:t> interface integrates code editing, user interface design, asset management, testing, and debugging within a single workspace window. The window reconfigures its content as you work. For example, select a file in one area, and an appropriate editor opens in another area. Select a symbol or user interface object, and its documentation appears in a nearby pane.</a:t>
            </a:r>
            <a:endParaRPr dirty="0"/>
          </a:p>
          <a:p>
            <a:pPr>
              <a:lnSpc>
                <a:spcPct val="100000"/>
              </a:lnSpc>
            </a:pPr>
            <a:endParaRPr dirty="0"/>
          </a:p>
          <a:p>
            <a:pPr>
              <a:lnSpc>
                <a:spcPct val="100000"/>
              </a:lnSpc>
            </a:pPr>
            <a:endParaRPr dirty="0"/>
          </a:p>
          <a:p>
            <a:pPr>
              <a:lnSpc>
                <a:spcPct val="100000"/>
              </a:lnSpc>
            </a:pPr>
            <a:endParaRPr dirty="0"/>
          </a:p>
          <a:p>
            <a:pPr>
              <a:lnSpc>
                <a:spcPct val="100000"/>
              </a:lnSpc>
            </a:pPr>
            <a:endParaRPr dirty="0"/>
          </a:p>
        </p:txBody>
      </p:sp>
      <p:pic>
        <p:nvPicPr>
          <p:cNvPr id="1028" name="Picture 2"/>
          <p:cNvPicPr/>
          <p:nvPr/>
        </p:nvPicPr>
        <p:blipFill>
          <a:blip r:embed="rId3"/>
          <a:stretch>
            <a:fillRect/>
          </a:stretch>
        </p:blipFill>
        <p:spPr>
          <a:xfrm>
            <a:off x="51840" y="1558440"/>
            <a:ext cx="5904360" cy="3841200"/>
          </a:xfrm>
          <a:prstGeom prst="rect">
            <a:avLst/>
          </a:prstGeom>
          <a:ln>
            <a:noFill/>
          </a:ln>
        </p:spPr>
      </p:pic>
    </p:spTree>
  </p:cSld>
  <p:clrMapOvr>
    <a:masterClrMapping/>
  </p:clrMapOvr>
  <p:timing>
    <p:tnLst>
      <p:par>
        <p:cTn xmlns:p14="http://schemas.microsoft.com/office/powerpoint/2010/main" id="1" dur="indefinite" restart="never" nodeType="tmRoot">
          <p:childTnLst>
            <p:seq>
              <p:cTn id="2"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2000" fill="hold"/>
                                        <p:tgtEl>
                                          <p:spTgt spid="1028"/>
                                        </p:tgtEl>
                                      </p:cBhvr>
                                      <p:by x="150000" y="150000"/>
                                    </p:animScale>
                                  </p:childTnLst>
                                </p:cTn>
                              </p:par>
                            </p:childTnLst>
                          </p:cTn>
                        </p:par>
                      </p:childTnLst>
                    </p:cTn>
                  </p:par>
                  <p:par>
                    <p:cTn id="7" fill="hold">
                      <p:stCondLst>
                        <p:cond delay="indefinite"/>
                      </p:stCondLst>
                      <p:childTnLst>
                        <p:par>
                          <p:cTn id="8" fill="hold">
                            <p:stCondLst>
                              <p:cond delay="0"/>
                            </p:stCondLst>
                            <p:childTnLst>
                              <p:par>
                                <p:cTn id="9" presetID="6" presetClass="emph" presetSubtype="0" fill="hold" nodeType="clickEffect">
                                  <p:stCondLst>
                                    <p:cond delay="0"/>
                                  </p:stCondLst>
                                  <p:childTnLst>
                                    <p:animScale>
                                      <p:cBhvr>
                                        <p:cTn id="10" dur="2000" fill="hold"/>
                                        <p:tgtEl>
                                          <p:spTgt spid="1028"/>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3" name="TextShape 1"/>
          <p:cNvSpPr txBox="1"/>
          <p:nvPr/>
        </p:nvSpPr>
        <p:spPr>
          <a:xfrm>
            <a:off x="280800" y="692280"/>
            <a:ext cx="8229240" cy="710640"/>
          </a:xfrm>
          <a:prstGeom prst="rect">
            <a:avLst/>
          </a:prstGeom>
        </p:spPr>
        <p:txBody>
          <a:bodyPr lIns="90000" tIns="45000" rIns="90000" bIns="45000"/>
          <a:lstStyle/>
          <a:p>
            <a:pPr>
              <a:lnSpc>
                <a:spcPct val="100000"/>
              </a:lnSpc>
            </a:pPr>
            <a:r>
              <a:rPr lang="en-US" sz="2800" b="1">
                <a:solidFill>
                  <a:srgbClr val="FFFFFF"/>
                </a:solidFill>
                <a:latin typeface="Calibri"/>
              </a:rPr>
              <a:t>Examine Your App’s Impact on System Resources
</a:t>
            </a:r>
            <a:endParaRPr/>
          </a:p>
        </p:txBody>
      </p:sp>
      <p:sp>
        <p:nvSpPr>
          <p:cNvPr id="1194" name="TextShape 2"/>
          <p:cNvSpPr txBox="1"/>
          <p:nvPr/>
        </p:nvSpPr>
        <p:spPr>
          <a:xfrm>
            <a:off x="2984760" y="1811880"/>
            <a:ext cx="5784120" cy="1616760"/>
          </a:xfrm>
          <a:prstGeom prst="rect">
            <a:avLst/>
          </a:prstGeom>
        </p:spPr>
        <p:txBody>
          <a:bodyPr lIns="90000" tIns="45000" rIns="90000" bIns="45000"/>
          <a:lstStyle/>
          <a:p>
            <a:pPr>
              <a:lnSpc>
                <a:spcPct val="100000"/>
              </a:lnSpc>
              <a:buFont typeface="Arial"/>
              <a:buChar char="•"/>
            </a:pPr>
            <a:r>
              <a:rPr lang="en-US" sz="1600">
                <a:solidFill>
                  <a:srgbClr val="000000"/>
                </a:solidFill>
                <a:latin typeface="Calibri"/>
              </a:rPr>
              <a:t>The debug navigator displays gauges that provide insight into how your app is performing. </a:t>
            </a:r>
            <a:endParaRPr/>
          </a:p>
          <a:p>
            <a:pPr>
              <a:lnSpc>
                <a:spcPct val="100000"/>
              </a:lnSpc>
              <a:buFont typeface="Arial"/>
              <a:buChar char="•"/>
            </a:pPr>
            <a:r>
              <a:rPr lang="en-US" sz="1600">
                <a:solidFill>
                  <a:srgbClr val="000000"/>
                </a:solidFill>
                <a:latin typeface="Calibri"/>
              </a:rPr>
              <a:t>Depending on the capabilities of your app and the characteristics of its destination, gauges can report your app’s impact on memory, iCloud, OpenGL ES, energy, and the CPU.</a:t>
            </a:r>
            <a:endParaRPr/>
          </a:p>
        </p:txBody>
      </p:sp>
      <p:pic>
        <p:nvPicPr>
          <p:cNvPr id="1195" name="Picture 2"/>
          <p:cNvPicPr/>
          <p:nvPr/>
        </p:nvPicPr>
        <p:blipFill>
          <a:blip r:embed="rId2"/>
          <a:stretch>
            <a:fillRect/>
          </a:stretch>
        </p:blipFill>
        <p:spPr>
          <a:xfrm>
            <a:off x="500760" y="1997640"/>
            <a:ext cx="2466720" cy="1990440"/>
          </a:xfrm>
          <a:prstGeom prst="rect">
            <a:avLst/>
          </a:prstGeom>
          <a:ln>
            <a:noFill/>
          </a:ln>
        </p:spPr>
      </p:pic>
      <p:pic>
        <p:nvPicPr>
          <p:cNvPr id="1196" name="Picture 4"/>
          <p:cNvPicPr/>
          <p:nvPr/>
        </p:nvPicPr>
        <p:blipFill>
          <a:blip r:embed="rId3"/>
          <a:stretch>
            <a:fillRect/>
          </a:stretch>
        </p:blipFill>
        <p:spPr>
          <a:xfrm>
            <a:off x="3399120" y="3276720"/>
            <a:ext cx="5924160" cy="3580920"/>
          </a:xfrm>
          <a:prstGeom prst="rect">
            <a:avLst/>
          </a:prstGeom>
          <a:ln>
            <a:noFill/>
          </a:ln>
        </p:spPr>
      </p:pic>
      <p:sp>
        <p:nvSpPr>
          <p:cNvPr id="1197" name="CustomShape 3"/>
          <p:cNvSpPr/>
          <p:nvPr/>
        </p:nvSpPr>
        <p:spPr>
          <a:xfrm>
            <a:off x="163800" y="4174560"/>
            <a:ext cx="3363840" cy="1549800"/>
          </a:xfrm>
          <a:prstGeom prst="rect">
            <a:avLst/>
          </a:prstGeom>
          <a:noFill/>
          <a:ln>
            <a:noFill/>
          </a:ln>
        </p:spPr>
        <p:txBody>
          <a:bodyPr lIns="90000" tIns="45000" rIns="90000" bIns="45000"/>
          <a:lstStyle/>
          <a:p>
            <a:pPr>
              <a:lnSpc>
                <a:spcPct val="100000"/>
              </a:lnSpc>
              <a:buFont typeface="Arial"/>
              <a:buChar char="•"/>
            </a:pPr>
            <a:r>
              <a:rPr lang="en-US" sz="1600" dirty="0">
                <a:solidFill>
                  <a:srgbClr val="000000"/>
                </a:solidFill>
                <a:latin typeface="Calibri"/>
              </a:rPr>
              <a:t>To see a full report, click a gauge in the debug area. To perform a deeper analysis of your app’s performance, click the “Profile in Instruments” button. </a:t>
            </a:r>
            <a:endParaRPr dirty="0"/>
          </a:p>
        </p:txBody>
      </p:sp>
    </p:spTree>
  </p:cSld>
  <p:clrMapOvr>
    <a:masterClrMapping/>
  </p:clrMapOvr>
  <p:timing>
    <p:tnLst>
      <p:par>
        <p:cTn xmlns:p14="http://schemas.microsoft.com/office/powerpoint/2010/mai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 name="TextShape 1"/>
          <p:cNvSpPr txBox="1"/>
          <p:nvPr/>
        </p:nvSpPr>
        <p:spPr>
          <a:xfrm>
            <a:off x="289440" y="735480"/>
            <a:ext cx="8229240" cy="710640"/>
          </a:xfrm>
          <a:prstGeom prst="rect">
            <a:avLst/>
          </a:prstGeom>
        </p:spPr>
        <p:txBody>
          <a:bodyPr lIns="90000" tIns="45000" rIns="90000" bIns="45000"/>
          <a:lstStyle/>
          <a:p>
            <a:pPr>
              <a:lnSpc>
                <a:spcPct val="100000"/>
              </a:lnSpc>
            </a:pPr>
            <a:r>
              <a:rPr lang="en-US" sz="2800" b="1">
                <a:solidFill>
                  <a:srgbClr val="FFFFFF"/>
                </a:solidFill>
                <a:latin typeface="Calibri"/>
              </a:rPr>
              <a:t>Measure Your App’s Performance
</a:t>
            </a:r>
            <a:endParaRPr/>
          </a:p>
        </p:txBody>
      </p:sp>
      <p:sp>
        <p:nvSpPr>
          <p:cNvPr id="1199" name="TextShape 2"/>
          <p:cNvSpPr txBox="1"/>
          <p:nvPr/>
        </p:nvSpPr>
        <p:spPr>
          <a:xfrm>
            <a:off x="539640" y="1811880"/>
            <a:ext cx="8229240" cy="1616760"/>
          </a:xfrm>
          <a:prstGeom prst="rect">
            <a:avLst/>
          </a:prstGeom>
        </p:spPr>
        <p:txBody>
          <a:bodyPr lIns="90000" tIns="45000" rIns="90000" bIns="45000"/>
          <a:lstStyle/>
          <a:p>
            <a:pPr>
              <a:lnSpc>
                <a:spcPct val="100000"/>
              </a:lnSpc>
              <a:buFont typeface="Arial"/>
              <a:buChar char="•"/>
            </a:pPr>
            <a:r>
              <a:rPr lang="en-US" sz="1600">
                <a:solidFill>
                  <a:srgbClr val="000000"/>
                </a:solidFill>
                <a:latin typeface="Calibri"/>
              </a:rPr>
              <a:t>The Instruments app, which is included with Xcode, gathers data from your running app and presents it in a graphical timeline. </a:t>
            </a:r>
            <a:endParaRPr/>
          </a:p>
          <a:p>
            <a:pPr>
              <a:lnSpc>
                <a:spcPct val="100000"/>
              </a:lnSpc>
              <a:buFont typeface="Arial"/>
              <a:buChar char="•"/>
            </a:pPr>
            <a:r>
              <a:rPr lang="en-US" sz="1600">
                <a:solidFill>
                  <a:srgbClr val="000000"/>
                </a:solidFill>
                <a:latin typeface="Calibri"/>
              </a:rPr>
              <a:t>With Instruments, you can gather data about such performance areas as your app’s memory usage, disk activity, network activity, and graphics operations. </a:t>
            </a:r>
            <a:endParaRPr/>
          </a:p>
          <a:p>
            <a:pPr>
              <a:lnSpc>
                <a:spcPct val="100000"/>
              </a:lnSpc>
              <a:buFont typeface="Arial"/>
              <a:buChar char="•"/>
            </a:pPr>
            <a:r>
              <a:rPr lang="en-US" sz="1600">
                <a:solidFill>
                  <a:srgbClr val="000000"/>
                </a:solidFill>
                <a:latin typeface="Calibri"/>
              </a:rPr>
              <a:t>By viewing the data together, you can analyze different aspects of your app’s performance to identify potential areas of improvement. You can also automate the testing of your iOS app’s user interface elements.</a:t>
            </a:r>
            <a:endParaRPr/>
          </a:p>
        </p:txBody>
      </p:sp>
      <p:pic>
        <p:nvPicPr>
          <p:cNvPr id="1200" name="Picture 2"/>
          <p:cNvPicPr/>
          <p:nvPr/>
        </p:nvPicPr>
        <p:blipFill>
          <a:blip r:embed="rId2"/>
          <a:stretch>
            <a:fillRect/>
          </a:stretch>
        </p:blipFill>
        <p:spPr>
          <a:xfrm>
            <a:off x="4367160" y="3501000"/>
            <a:ext cx="4776480" cy="3166920"/>
          </a:xfrm>
          <a:prstGeom prst="rect">
            <a:avLst/>
          </a:prstGeom>
          <a:ln>
            <a:noFill/>
          </a:ln>
        </p:spPr>
      </p:pic>
      <p:sp>
        <p:nvSpPr>
          <p:cNvPr id="1201" name="CustomShape 3"/>
          <p:cNvSpPr/>
          <p:nvPr/>
        </p:nvSpPr>
        <p:spPr>
          <a:xfrm>
            <a:off x="448560" y="3802320"/>
            <a:ext cx="3959280" cy="2401920"/>
          </a:xfrm>
          <a:prstGeom prst="rect">
            <a:avLst/>
          </a:prstGeom>
          <a:noFill/>
          <a:ln>
            <a:noFill/>
          </a:ln>
        </p:spPr>
        <p:txBody>
          <a:bodyPr lIns="90000" tIns="45000" rIns="90000" bIns="45000"/>
          <a:lstStyle/>
          <a:p>
            <a:pPr>
              <a:lnSpc>
                <a:spcPct val="100000"/>
              </a:lnSpc>
              <a:buFont typeface="Arial"/>
              <a:buChar char="•"/>
            </a:pPr>
            <a:r>
              <a:rPr lang="en-US" sz="1600">
                <a:solidFill>
                  <a:srgbClr val="000000"/>
                </a:solidFill>
                <a:latin typeface="Calibri"/>
              </a:rPr>
              <a:t>There are several ways to start Instruments from Xcode. For example:</a:t>
            </a:r>
            <a:endParaRPr/>
          </a:p>
          <a:p>
            <a:pPr lvl="1">
              <a:lnSpc>
                <a:spcPct val="100000"/>
              </a:lnSpc>
              <a:buFont typeface="Arial"/>
              <a:buChar char="•"/>
            </a:pPr>
            <a:r>
              <a:rPr lang="en-US" sz="1600">
                <a:solidFill>
                  <a:srgbClr val="000000"/>
                </a:solidFill>
                <a:latin typeface="Calibri"/>
              </a:rPr>
              <a:t>Click the Profile in Instruments button from a debug gauge report.</a:t>
            </a:r>
            <a:endParaRPr/>
          </a:p>
          <a:p>
            <a:pPr lvl="1">
              <a:lnSpc>
                <a:spcPct val="100000"/>
              </a:lnSpc>
              <a:buFont typeface="Arial"/>
              <a:buChar char="•"/>
            </a:pPr>
            <a:r>
              <a:rPr lang="en-US" sz="1600">
                <a:solidFill>
                  <a:srgbClr val="000000"/>
                </a:solidFill>
                <a:latin typeface="Calibri"/>
              </a:rPr>
              <a:t>Choose Product &gt; Profile.</a:t>
            </a:r>
            <a:endParaRPr/>
          </a:p>
          <a:p>
            <a:pPr lvl="1">
              <a:lnSpc>
                <a:spcPct val="100000"/>
              </a:lnSpc>
              <a:buFont typeface="Arial"/>
              <a:buChar char="•"/>
            </a:pPr>
            <a:r>
              <a:rPr lang="en-US" sz="1600">
                <a:solidFill>
                  <a:srgbClr val="000000"/>
                </a:solidFill>
                <a:latin typeface="Calibri"/>
              </a:rPr>
              <a:t>Specify an Instrument in the Profile action for a scheme.</a:t>
            </a:r>
            <a:endParaRPr/>
          </a:p>
        </p:txBody>
      </p:sp>
    </p:spTree>
  </p:cSld>
  <p:clrMapOvr>
    <a:masterClrMapping/>
  </p:clrMapOvr>
  <p:timing>
    <p:tnLst>
      <p:par>
        <p:cTn xmlns:p14="http://schemas.microsoft.com/office/powerpoint/2010/mai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2" name="TextShape 1"/>
          <p:cNvSpPr txBox="1"/>
          <p:nvPr/>
        </p:nvSpPr>
        <p:spPr>
          <a:xfrm>
            <a:off x="401400" y="778680"/>
            <a:ext cx="8229240" cy="710640"/>
          </a:xfrm>
          <a:prstGeom prst="rect">
            <a:avLst/>
          </a:prstGeom>
        </p:spPr>
        <p:txBody>
          <a:bodyPr lIns="90000" tIns="45000" rIns="90000" bIns="45000"/>
          <a:lstStyle/>
          <a:p>
            <a:pPr>
              <a:lnSpc>
                <a:spcPct val="100000"/>
              </a:lnSpc>
            </a:pPr>
            <a:r>
              <a:rPr lang="en-US" sz="2800" b="1">
                <a:solidFill>
                  <a:srgbClr val="FFFFFF"/>
                </a:solidFill>
                <a:latin typeface="Calibri"/>
              </a:rPr>
              <a:t>Customize Your Debugging Workflow
</a:t>
            </a:r>
            <a:endParaRPr/>
          </a:p>
        </p:txBody>
      </p:sp>
      <p:sp>
        <p:nvSpPr>
          <p:cNvPr id="1203" name="TextShape 2"/>
          <p:cNvSpPr txBox="1"/>
          <p:nvPr/>
        </p:nvSpPr>
        <p:spPr>
          <a:xfrm>
            <a:off x="159840" y="1820520"/>
            <a:ext cx="8229240" cy="1616760"/>
          </a:xfrm>
          <a:prstGeom prst="rect">
            <a:avLst/>
          </a:prstGeom>
        </p:spPr>
        <p:txBody>
          <a:bodyPr lIns="90000" tIns="45000" rIns="90000" bIns="45000"/>
          <a:lstStyle/>
          <a:p>
            <a:pPr>
              <a:lnSpc>
                <a:spcPct val="100000"/>
              </a:lnSpc>
              <a:buFont typeface="Arial"/>
              <a:buChar char="•"/>
            </a:pPr>
            <a:r>
              <a:rPr lang="en-US" sz="1600">
                <a:solidFill>
                  <a:srgbClr val="000000"/>
                </a:solidFill>
                <a:latin typeface="Calibri"/>
              </a:rPr>
              <a:t>You can specify behaviors that affect your workflow through the Xcode Behaviors preferences. </a:t>
            </a:r>
            <a:endParaRPr/>
          </a:p>
          <a:p>
            <a:pPr>
              <a:lnSpc>
                <a:spcPct val="100000"/>
              </a:lnSpc>
              <a:buFont typeface="Arial"/>
              <a:buChar char="•"/>
            </a:pPr>
            <a:r>
              <a:rPr lang="en-US" sz="1600">
                <a:solidFill>
                  <a:srgbClr val="000000"/>
                </a:solidFill>
                <a:latin typeface="Calibri"/>
              </a:rPr>
              <a:t>Choose Xcode &gt; Behaviors to specify what should happen when a variety of events occur while building, running, and debugging your app.</a:t>
            </a:r>
            <a:endParaRPr/>
          </a:p>
        </p:txBody>
      </p:sp>
      <p:pic>
        <p:nvPicPr>
          <p:cNvPr id="1204" name="Picture 2"/>
          <p:cNvPicPr/>
          <p:nvPr/>
        </p:nvPicPr>
        <p:blipFill>
          <a:blip r:embed="rId2"/>
          <a:stretch>
            <a:fillRect/>
          </a:stretch>
        </p:blipFill>
        <p:spPr>
          <a:xfrm>
            <a:off x="4433400" y="3045240"/>
            <a:ext cx="4691520" cy="3570840"/>
          </a:xfrm>
          <a:prstGeom prst="rect">
            <a:avLst/>
          </a:prstGeom>
          <a:ln>
            <a:noFill/>
          </a:ln>
        </p:spPr>
      </p:pic>
      <p:sp>
        <p:nvSpPr>
          <p:cNvPr id="1205" name="CustomShape 3"/>
          <p:cNvSpPr/>
          <p:nvPr/>
        </p:nvSpPr>
        <p:spPr>
          <a:xfrm>
            <a:off x="146520" y="2989080"/>
            <a:ext cx="4571640" cy="2738880"/>
          </a:xfrm>
          <a:prstGeom prst="rect">
            <a:avLst/>
          </a:prstGeom>
          <a:noFill/>
          <a:ln>
            <a:noFill/>
          </a:ln>
        </p:spPr>
        <p:txBody>
          <a:bodyPr lIns="90000" tIns="45000" rIns="90000" bIns="45000"/>
          <a:lstStyle/>
          <a:p>
            <a:pPr>
              <a:lnSpc>
                <a:spcPct val="100000"/>
              </a:lnSpc>
              <a:buFont typeface="Arial"/>
              <a:buChar char="•"/>
            </a:pPr>
            <a:r>
              <a:rPr lang="en-US" sz="1600" dirty="0">
                <a:solidFill>
                  <a:srgbClr val="000000"/>
                </a:solidFill>
                <a:latin typeface="Calibri"/>
              </a:rPr>
              <a:t>In this screenshot, behaviors are customized for whenever the code pauses. </a:t>
            </a:r>
            <a:endParaRPr dirty="0"/>
          </a:p>
          <a:p>
            <a:pPr>
              <a:lnSpc>
                <a:spcPct val="100000"/>
              </a:lnSpc>
              <a:buFont typeface="Arial"/>
              <a:buChar char="•"/>
            </a:pPr>
            <a:r>
              <a:rPr lang="en-US" sz="1600" dirty="0">
                <a:solidFill>
                  <a:srgbClr val="000000"/>
                </a:solidFill>
                <a:latin typeface="Calibri"/>
              </a:rPr>
              <a:t>Here are some examples of customized behaviors:</a:t>
            </a:r>
            <a:endParaRPr dirty="0"/>
          </a:p>
          <a:p>
            <a:pPr lvl="1">
              <a:lnSpc>
                <a:spcPct val="100000"/>
              </a:lnSpc>
              <a:buFont typeface="Arial"/>
              <a:buChar char="•"/>
            </a:pPr>
            <a:r>
              <a:rPr lang="en-US" sz="1400" dirty="0">
                <a:solidFill>
                  <a:srgbClr val="000000"/>
                </a:solidFill>
                <a:latin typeface="Calibri"/>
              </a:rPr>
              <a:t>Play an alert sound at every pause.</a:t>
            </a:r>
            <a:endParaRPr dirty="0"/>
          </a:p>
          <a:p>
            <a:pPr lvl="1">
              <a:lnSpc>
                <a:spcPct val="100000"/>
              </a:lnSpc>
              <a:buFont typeface="Arial"/>
              <a:buChar char="•"/>
            </a:pPr>
            <a:r>
              <a:rPr lang="en-US" sz="1400" dirty="0">
                <a:solidFill>
                  <a:srgbClr val="000000"/>
                </a:solidFill>
                <a:latin typeface="Calibri"/>
              </a:rPr>
              <a:t>Create a tab named Debug in the workspace window for displaying the debug navigator.</a:t>
            </a:r>
            <a:endParaRPr dirty="0"/>
          </a:p>
          <a:p>
            <a:pPr lvl="1">
              <a:lnSpc>
                <a:spcPct val="100000"/>
              </a:lnSpc>
              <a:buFont typeface="Arial"/>
              <a:buChar char="•"/>
            </a:pPr>
            <a:r>
              <a:rPr lang="en-US" sz="1400" dirty="0">
                <a:solidFill>
                  <a:srgbClr val="000000"/>
                </a:solidFill>
                <a:latin typeface="Calibri"/>
              </a:rPr>
              <a:t>Show both the variables view and the console view in the Debug tab.</a:t>
            </a:r>
            <a:endParaRPr dirty="0"/>
          </a:p>
          <a:p>
            <a:pPr lvl="1">
              <a:lnSpc>
                <a:spcPct val="100000"/>
              </a:lnSpc>
              <a:buFont typeface="Arial"/>
              <a:buChar char="•"/>
            </a:pPr>
            <a:r>
              <a:rPr lang="en-US" sz="1400" dirty="0">
                <a:solidFill>
                  <a:srgbClr val="000000"/>
                </a:solidFill>
                <a:latin typeface="Calibri"/>
              </a:rPr>
              <a:t>Hide the utilities area in the Debug tab.</a:t>
            </a:r>
            <a:endParaRPr dirty="0"/>
          </a:p>
          <a:p>
            <a:pPr>
              <a:lnSpc>
                <a:spcPct val="100000"/>
              </a:lnSpc>
            </a:pPr>
            <a:endParaRPr dirty="0"/>
          </a:p>
        </p:txBody>
      </p:sp>
    </p:spTree>
  </p:cSld>
  <p:clrMapOvr>
    <a:masterClrMapping/>
  </p:clrMapOvr>
  <p:timing>
    <p:tnLst>
      <p:par>
        <p:cTn xmlns:p14="http://schemas.microsoft.com/office/powerpoint/2010/mai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6" name="TextShape 1"/>
          <p:cNvSpPr txBox="1"/>
          <p:nvPr/>
        </p:nvSpPr>
        <p:spPr>
          <a:xfrm>
            <a:off x="3996000" y="1196640"/>
            <a:ext cx="4752000" cy="503640"/>
          </a:xfrm>
          <a:prstGeom prst="rect">
            <a:avLst/>
          </a:prstGeom>
        </p:spPr>
        <p:txBody>
          <a:bodyPr lIns="90000" tIns="45000" rIns="90000" bIns="45000"/>
          <a:lstStyle/>
          <a:p>
            <a:pPr>
              <a:lnSpc>
                <a:spcPct val="100000"/>
              </a:lnSpc>
            </a:pPr>
            <a:r>
              <a:rPr lang="en-US" sz="2000" b="1">
                <a:solidFill>
                  <a:srgbClr val="FFFFFF"/>
                </a:solidFill>
                <a:latin typeface="Calibri"/>
              </a:rPr>
              <a:t>Unit Test Your App
</a:t>
            </a:r>
            <a:endParaRPr/>
          </a:p>
        </p:txBody>
      </p:sp>
      <p:sp>
        <p:nvSpPr>
          <p:cNvPr id="1207" name="TextShape 2"/>
          <p:cNvSpPr txBox="1"/>
          <p:nvPr/>
        </p:nvSpPr>
        <p:spPr>
          <a:xfrm>
            <a:off x="5292000" y="2493000"/>
            <a:ext cx="3165840" cy="2160000"/>
          </a:xfrm>
          <a:prstGeom prst="rect">
            <a:avLst/>
          </a:prstGeom>
        </p:spPr>
        <p:txBody>
          <a:bodyPr lIns="90000" tIns="45000" rIns="90000" bIns="45000" anchor="ctr"/>
          <a:lstStyle/>
          <a:p>
            <a:pPr algn="ctr"/>
            <a:endParaRPr/>
          </a:p>
        </p:txBody>
      </p:sp>
    </p:spTree>
  </p:cSld>
  <p:clrMapOvr>
    <a:masterClrMapping/>
  </p:clrMapOvr>
  <p:timing>
    <p:tnLst>
      <p:par>
        <p:cTn xmlns:p14="http://schemas.microsoft.com/office/powerpoint/2010/mai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 name="TextShape 1"/>
          <p:cNvSpPr txBox="1"/>
          <p:nvPr/>
        </p:nvSpPr>
        <p:spPr>
          <a:xfrm>
            <a:off x="358560" y="675000"/>
            <a:ext cx="8229240" cy="710640"/>
          </a:xfrm>
          <a:prstGeom prst="rect">
            <a:avLst/>
          </a:prstGeom>
        </p:spPr>
        <p:txBody>
          <a:bodyPr lIns="90000" tIns="45000" rIns="90000" bIns="45000"/>
          <a:lstStyle/>
          <a:p>
            <a:pPr>
              <a:lnSpc>
                <a:spcPct val="100000"/>
              </a:lnSpc>
            </a:pPr>
            <a:r>
              <a:rPr lang="en-US" sz="2800" b="1">
                <a:solidFill>
                  <a:srgbClr val="FFFFFF"/>
                </a:solidFill>
                <a:latin typeface="Calibri"/>
              </a:rPr>
              <a:t>Create and Run Unit Tests</a:t>
            </a:r>
            <a:endParaRPr/>
          </a:p>
        </p:txBody>
      </p:sp>
      <p:sp>
        <p:nvSpPr>
          <p:cNvPr id="1209" name="TextShape 2"/>
          <p:cNvSpPr txBox="1"/>
          <p:nvPr/>
        </p:nvSpPr>
        <p:spPr>
          <a:xfrm>
            <a:off x="117000" y="1855080"/>
            <a:ext cx="8914680" cy="1616760"/>
          </a:xfrm>
          <a:prstGeom prst="rect">
            <a:avLst/>
          </a:prstGeom>
        </p:spPr>
        <p:txBody>
          <a:bodyPr lIns="90000" tIns="45000" rIns="90000" bIns="45000"/>
          <a:lstStyle/>
          <a:p>
            <a:pPr>
              <a:lnSpc>
                <a:spcPct val="100000"/>
              </a:lnSpc>
              <a:buFont typeface="Arial"/>
              <a:buChar char="•"/>
            </a:pPr>
            <a:r>
              <a:rPr lang="en-US" sz="1600">
                <a:solidFill>
                  <a:srgbClr val="000000"/>
                </a:solidFill>
                <a:latin typeface="Calibri"/>
              </a:rPr>
              <a:t>A </a:t>
            </a:r>
            <a:r>
              <a:rPr lang="en-US" sz="1600" b="1">
                <a:solidFill>
                  <a:srgbClr val="000000"/>
                </a:solidFill>
                <a:latin typeface="Calibri"/>
              </a:rPr>
              <a:t>unit</a:t>
            </a:r>
            <a:r>
              <a:rPr lang="en-US" sz="1600">
                <a:solidFill>
                  <a:srgbClr val="000000"/>
                </a:solidFill>
                <a:latin typeface="Calibri"/>
              </a:rPr>
              <a:t> of code is the smallest testable component of your project. A </a:t>
            </a:r>
            <a:r>
              <a:rPr lang="en-US" sz="1600" b="1">
                <a:solidFill>
                  <a:srgbClr val="000000"/>
                </a:solidFill>
                <a:latin typeface="Calibri"/>
              </a:rPr>
              <a:t>test case</a:t>
            </a:r>
            <a:r>
              <a:rPr lang="en-US" sz="1600">
                <a:solidFill>
                  <a:srgbClr val="000000"/>
                </a:solidFill>
                <a:latin typeface="Calibri"/>
              </a:rPr>
              <a:t> exercises a unit of code in a specific way; if the result of the test is different from the expected result, the test case fails. A </a:t>
            </a:r>
            <a:r>
              <a:rPr lang="en-US" sz="1600" b="1">
                <a:solidFill>
                  <a:srgbClr val="000000"/>
                </a:solidFill>
                <a:latin typeface="Calibri"/>
              </a:rPr>
              <a:t>test suite</a:t>
            </a:r>
            <a:r>
              <a:rPr lang="en-US" sz="1600">
                <a:solidFill>
                  <a:srgbClr val="000000"/>
                </a:solidFill>
                <a:latin typeface="Calibri"/>
              </a:rPr>
              <a:t> is made up of a set of test cases. You create test suites based on the XCTest framework.</a:t>
            </a:r>
            <a:endParaRPr/>
          </a:p>
          <a:p>
            <a:pPr>
              <a:lnSpc>
                <a:spcPct val="100000"/>
              </a:lnSpc>
              <a:buFont typeface="Arial"/>
              <a:buChar char="•"/>
            </a:pPr>
            <a:r>
              <a:rPr lang="en-US" sz="1600">
                <a:solidFill>
                  <a:srgbClr val="000000"/>
                </a:solidFill>
                <a:latin typeface="Calibri"/>
              </a:rPr>
              <a:t>When you create a project or a target, Xcode includes a unit test target in the scheme that builds the app. The implementation file for the target includes stubs for the setUp, tearDown, and testExample methods. Complete these stub implementations and add other code as necessary to perform unit tests on your app.</a:t>
            </a:r>
            <a:endParaRPr/>
          </a:p>
        </p:txBody>
      </p:sp>
      <p:pic>
        <p:nvPicPr>
          <p:cNvPr id="1210" name="Picture 2"/>
          <p:cNvPicPr/>
          <p:nvPr/>
        </p:nvPicPr>
        <p:blipFill>
          <a:blip r:embed="rId2"/>
          <a:stretch>
            <a:fillRect/>
          </a:stretch>
        </p:blipFill>
        <p:spPr>
          <a:xfrm>
            <a:off x="3657600" y="3564000"/>
            <a:ext cx="5486040" cy="2905560"/>
          </a:xfrm>
          <a:prstGeom prst="rect">
            <a:avLst/>
          </a:prstGeom>
          <a:ln>
            <a:noFill/>
          </a:ln>
        </p:spPr>
      </p:pic>
      <p:sp>
        <p:nvSpPr>
          <p:cNvPr id="1211" name="CustomShape 3"/>
          <p:cNvSpPr/>
          <p:nvPr/>
        </p:nvSpPr>
        <p:spPr>
          <a:xfrm>
            <a:off x="112320" y="3896640"/>
            <a:ext cx="3622680" cy="2077920"/>
          </a:xfrm>
          <a:prstGeom prst="rect">
            <a:avLst/>
          </a:prstGeom>
          <a:noFill/>
          <a:ln>
            <a:noFill/>
          </a:ln>
        </p:spPr>
        <p:txBody>
          <a:bodyPr lIns="90000" tIns="45000" rIns="90000" bIns="45000"/>
          <a:lstStyle/>
          <a:p>
            <a:pPr>
              <a:lnSpc>
                <a:spcPct val="100000"/>
              </a:lnSpc>
              <a:buFont typeface="Arial"/>
              <a:buChar char="•"/>
            </a:pPr>
            <a:r>
              <a:rPr lang="en-US" sz="1600">
                <a:solidFill>
                  <a:srgbClr val="000000"/>
                </a:solidFill>
                <a:latin typeface="Calibri"/>
              </a:rPr>
              <a:t>To run a test suite, click the arrow to the right of the name. To run a subset of test methods, select them in the test navigator and choose Product &gt; Perform Action &gt; Run Test methods. </a:t>
            </a:r>
            <a:endParaRPr/>
          </a:p>
          <a:p>
            <a:pPr>
              <a:lnSpc>
                <a:spcPct val="100000"/>
              </a:lnSpc>
              <a:buFont typeface="Arial"/>
              <a:buChar char="•"/>
            </a:pPr>
            <a:r>
              <a:rPr lang="en-US" sz="1600">
                <a:solidFill>
                  <a:srgbClr val="000000"/>
                </a:solidFill>
                <a:latin typeface="Calibri"/>
              </a:rPr>
              <a:t>Choose Product &gt; Test to run all tests in the active scheme.</a:t>
            </a:r>
            <a:endParaRPr/>
          </a:p>
        </p:txBody>
      </p:sp>
    </p:spTree>
  </p:cSld>
  <p:clrMapOvr>
    <a:masterClrMapping/>
  </p:clrMapOvr>
  <p:timing>
    <p:tnLst>
      <p:par>
        <p:cTn xmlns:p14="http://schemas.microsoft.com/office/powerpoint/2010/mai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2" name="TextShape 1"/>
          <p:cNvSpPr txBox="1"/>
          <p:nvPr/>
        </p:nvSpPr>
        <p:spPr>
          <a:xfrm>
            <a:off x="3996000" y="1196640"/>
            <a:ext cx="4752000" cy="503640"/>
          </a:xfrm>
          <a:prstGeom prst="rect">
            <a:avLst/>
          </a:prstGeom>
        </p:spPr>
        <p:txBody>
          <a:bodyPr lIns="90000" tIns="45000" rIns="90000" bIns="45000"/>
          <a:lstStyle/>
          <a:p>
            <a:pPr>
              <a:lnSpc>
                <a:spcPct val="100000"/>
              </a:lnSpc>
            </a:pPr>
            <a:r>
              <a:rPr lang="en-US" sz="2000" b="1">
                <a:solidFill>
                  <a:srgbClr val="FFFFFF"/>
                </a:solidFill>
                <a:latin typeface="Calibri"/>
              </a:rPr>
              <a:t>Save and Revert Changes
</a:t>
            </a:r>
            <a:endParaRPr/>
          </a:p>
        </p:txBody>
      </p:sp>
      <p:sp>
        <p:nvSpPr>
          <p:cNvPr id="1213" name="TextShape 2"/>
          <p:cNvSpPr txBox="1"/>
          <p:nvPr/>
        </p:nvSpPr>
        <p:spPr>
          <a:xfrm>
            <a:off x="5292000" y="2493000"/>
            <a:ext cx="3165840" cy="2160000"/>
          </a:xfrm>
          <a:prstGeom prst="rect">
            <a:avLst/>
          </a:prstGeom>
        </p:spPr>
        <p:txBody>
          <a:bodyPr lIns="90000" tIns="45000" rIns="90000" bIns="45000" anchor="ctr"/>
          <a:lstStyle/>
          <a:p>
            <a:pPr algn="ctr"/>
            <a:endParaRPr/>
          </a:p>
        </p:txBody>
      </p:sp>
    </p:spTree>
  </p:cSld>
  <p:clrMapOvr>
    <a:masterClrMapping/>
  </p:clrMapOvr>
  <p:timing>
    <p:tnLst>
      <p:par>
        <p:cTn xmlns:p14="http://schemas.microsoft.com/office/powerpoint/2010/mai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4" name="TextShape 1"/>
          <p:cNvSpPr txBox="1"/>
          <p:nvPr/>
        </p:nvSpPr>
        <p:spPr>
          <a:xfrm>
            <a:off x="539640" y="2268360"/>
            <a:ext cx="8229240" cy="3798360"/>
          </a:xfrm>
          <a:prstGeom prst="rect">
            <a:avLst/>
          </a:prstGeom>
        </p:spPr>
        <p:txBody>
          <a:bodyPr lIns="90000" tIns="45000" rIns="90000" bIns="45000"/>
          <a:lstStyle/>
          <a:p>
            <a:pPr>
              <a:lnSpc>
                <a:spcPct val="100000"/>
              </a:lnSpc>
              <a:buFont typeface="Arial"/>
              <a:buChar char="•"/>
            </a:pPr>
            <a:r>
              <a:rPr lang="en-US" sz="1600">
                <a:solidFill>
                  <a:srgbClr val="000000"/>
                </a:solidFill>
                <a:latin typeface="Calibri"/>
              </a:rPr>
              <a:t>The Revert Document and Undo commands are not supported for three types of projectwide changes:</a:t>
            </a:r>
            <a:endParaRPr/>
          </a:p>
          <a:p>
            <a:pPr lvl="1">
              <a:lnSpc>
                <a:spcPct val="100000"/>
              </a:lnSpc>
              <a:buFont typeface="Arial"/>
              <a:buChar char="–"/>
            </a:pPr>
            <a:r>
              <a:rPr lang="en-US" sz="1600">
                <a:solidFill>
                  <a:srgbClr val="000000"/>
                </a:solidFill>
                <a:latin typeface="Calibri"/>
              </a:rPr>
              <a:t>Xcode operations that involve changes to many document files and potentially to project settings. These operations include refactoring code, performing project validation, and adding Automatic Reference Counting to an existing project. </a:t>
            </a:r>
            <a:endParaRPr/>
          </a:p>
          <a:p>
            <a:pPr lvl="1">
              <a:lnSpc>
                <a:spcPct val="100000"/>
              </a:lnSpc>
              <a:buFont typeface="Arial"/>
              <a:buChar char="–"/>
            </a:pPr>
            <a:r>
              <a:rPr lang="en-US" sz="1600">
                <a:solidFill>
                  <a:srgbClr val="000000"/>
                </a:solidFill>
                <a:latin typeface="Calibri"/>
              </a:rPr>
              <a:t>Adjustments to the workspace and project settings.</a:t>
            </a:r>
            <a:endParaRPr/>
          </a:p>
          <a:p>
            <a:pPr lvl="1">
              <a:lnSpc>
                <a:spcPct val="100000"/>
              </a:lnSpc>
              <a:buFont typeface="Arial"/>
              <a:buChar char="–"/>
            </a:pPr>
            <a:r>
              <a:rPr lang="en-US" sz="1600">
                <a:solidFill>
                  <a:srgbClr val="000000"/>
                </a:solidFill>
                <a:latin typeface="Calibri"/>
              </a:rPr>
              <a:t>Global search and replace operations.</a:t>
            </a:r>
            <a:endParaRPr/>
          </a:p>
          <a:p>
            <a:pPr>
              <a:lnSpc>
                <a:spcPct val="100000"/>
              </a:lnSpc>
              <a:buFont typeface="Arial"/>
              <a:buChar char="•"/>
            </a:pPr>
            <a:r>
              <a:rPr lang="en-US" sz="1600">
                <a:solidFill>
                  <a:srgbClr val="000000"/>
                </a:solidFill>
                <a:latin typeface="Calibri"/>
              </a:rPr>
              <a:t>Therefore, use a snapshot to revert changes across a project.</a:t>
            </a:r>
            <a:endParaRPr/>
          </a:p>
          <a:p>
            <a:pPr>
              <a:lnSpc>
                <a:spcPct val="100000"/>
              </a:lnSpc>
              <a:buFont typeface="Arial"/>
              <a:buChar char="•"/>
            </a:pPr>
            <a:r>
              <a:rPr lang="en-US" sz="1600">
                <a:solidFill>
                  <a:srgbClr val="000000"/>
                </a:solidFill>
                <a:latin typeface="Calibri"/>
              </a:rPr>
              <a:t>Xcode automatically creates a project or workspace snapshot before you perform any mass-editing operation, such as refactoring your code or executing a Find and Replace operation.</a:t>
            </a:r>
            <a:endParaRPr/>
          </a:p>
          <a:p>
            <a:pPr>
              <a:lnSpc>
                <a:spcPct val="100000"/>
              </a:lnSpc>
              <a:buFont typeface="Arial"/>
              <a:buChar char="•"/>
            </a:pPr>
            <a:r>
              <a:rPr lang="en-US" sz="1600">
                <a:solidFill>
                  <a:srgbClr val="000000"/>
                </a:solidFill>
                <a:latin typeface="Calibri"/>
              </a:rPr>
              <a:t>You can also create a snapshot manually by choosing File &gt; Create Snapshot. </a:t>
            </a:r>
            <a:endParaRPr/>
          </a:p>
        </p:txBody>
      </p:sp>
      <p:sp>
        <p:nvSpPr>
          <p:cNvPr id="1215" name="TextShape 2"/>
          <p:cNvSpPr txBox="1"/>
          <p:nvPr/>
        </p:nvSpPr>
        <p:spPr>
          <a:xfrm>
            <a:off x="539640" y="746280"/>
            <a:ext cx="8313840" cy="828360"/>
          </a:xfrm>
          <a:prstGeom prst="rect">
            <a:avLst/>
          </a:prstGeom>
        </p:spPr>
        <p:txBody>
          <a:bodyPr lIns="90000" tIns="45000" rIns="90000" bIns="45000"/>
          <a:lstStyle/>
          <a:p>
            <a:pPr>
              <a:lnSpc>
                <a:spcPct val="100000"/>
              </a:lnSpc>
            </a:pPr>
            <a:r>
              <a:rPr lang="en-US" sz="2800" b="1">
                <a:solidFill>
                  <a:srgbClr val="FFFFFF"/>
                </a:solidFill>
                <a:latin typeface="Calibri"/>
              </a:rPr>
              <a:t>Use Snapshots to Restore Projectwide Changes</a:t>
            </a:r>
            <a:endParaRPr/>
          </a:p>
          <a:p>
            <a:pPr>
              <a:lnSpc>
                <a:spcPct val="100000"/>
              </a:lnSpc>
            </a:pPr>
            <a:endParaRPr/>
          </a:p>
        </p:txBody>
      </p:sp>
    </p:spTree>
  </p:cSld>
  <p:clrMapOvr>
    <a:masterClrMapping/>
  </p:clrMapOvr>
  <p:timing>
    <p:tnLst>
      <p:par>
        <p:cTn xmlns:p14="http://schemas.microsoft.com/office/powerpoint/2010/mai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6" name="TextShape 1"/>
          <p:cNvSpPr txBox="1"/>
          <p:nvPr/>
        </p:nvSpPr>
        <p:spPr>
          <a:xfrm>
            <a:off x="539640" y="1940400"/>
            <a:ext cx="4083840" cy="3798360"/>
          </a:xfrm>
          <a:prstGeom prst="rect">
            <a:avLst/>
          </a:prstGeom>
        </p:spPr>
        <p:txBody>
          <a:bodyPr lIns="90000" tIns="45000" rIns="90000" bIns="45000"/>
          <a:lstStyle/>
          <a:p>
            <a:pPr>
              <a:lnSpc>
                <a:spcPct val="100000"/>
              </a:lnSpc>
              <a:buFont typeface="Arial"/>
              <a:buChar char="•"/>
            </a:pPr>
            <a:r>
              <a:rPr lang="en-US" sz="1600">
                <a:solidFill>
                  <a:srgbClr val="000000"/>
                </a:solidFill>
                <a:latin typeface="Calibri"/>
              </a:rPr>
              <a:t>To see the snapshots for a project or workspace, choose Window &gt; Organizer, select Projects to open the projects organizer, and click the project.</a:t>
            </a:r>
            <a:endParaRPr/>
          </a:p>
        </p:txBody>
      </p:sp>
      <p:sp>
        <p:nvSpPr>
          <p:cNvPr id="1217" name="TextShape 2"/>
          <p:cNvSpPr txBox="1"/>
          <p:nvPr/>
        </p:nvSpPr>
        <p:spPr>
          <a:xfrm>
            <a:off x="539640" y="746280"/>
            <a:ext cx="8313840" cy="828360"/>
          </a:xfrm>
          <a:prstGeom prst="rect">
            <a:avLst/>
          </a:prstGeom>
        </p:spPr>
        <p:txBody>
          <a:bodyPr lIns="90000" tIns="45000" rIns="90000" bIns="45000"/>
          <a:lstStyle/>
          <a:p>
            <a:pPr>
              <a:lnSpc>
                <a:spcPct val="100000"/>
              </a:lnSpc>
            </a:pPr>
            <a:r>
              <a:rPr lang="en-US" sz="2800" b="1">
                <a:solidFill>
                  <a:srgbClr val="FFFFFF"/>
                </a:solidFill>
                <a:latin typeface="Calibri"/>
              </a:rPr>
              <a:t>Use Snapshots to Restore Projectwide Changes (end)</a:t>
            </a:r>
            <a:endParaRPr/>
          </a:p>
          <a:p>
            <a:pPr>
              <a:lnSpc>
                <a:spcPct val="100000"/>
              </a:lnSpc>
            </a:pPr>
            <a:endParaRPr/>
          </a:p>
        </p:txBody>
      </p:sp>
      <p:pic>
        <p:nvPicPr>
          <p:cNvPr id="1218" name="Picture 2"/>
          <p:cNvPicPr/>
          <p:nvPr/>
        </p:nvPicPr>
        <p:blipFill>
          <a:blip r:embed="rId2"/>
          <a:stretch>
            <a:fillRect/>
          </a:stretch>
        </p:blipFill>
        <p:spPr>
          <a:xfrm>
            <a:off x="4520160" y="1887120"/>
            <a:ext cx="4623480" cy="3407040"/>
          </a:xfrm>
          <a:prstGeom prst="rect">
            <a:avLst/>
          </a:prstGeom>
          <a:ln>
            <a:noFill/>
          </a:ln>
        </p:spPr>
      </p:pic>
      <p:pic>
        <p:nvPicPr>
          <p:cNvPr id="1219" name="Picture 4"/>
          <p:cNvPicPr/>
          <p:nvPr/>
        </p:nvPicPr>
        <p:blipFill>
          <a:blip r:embed="rId3"/>
          <a:stretch>
            <a:fillRect/>
          </a:stretch>
        </p:blipFill>
        <p:spPr>
          <a:xfrm>
            <a:off x="0" y="3114000"/>
            <a:ext cx="4471200" cy="3295080"/>
          </a:xfrm>
          <a:prstGeom prst="rect">
            <a:avLst/>
          </a:prstGeom>
          <a:ln>
            <a:noFill/>
          </a:ln>
        </p:spPr>
      </p:pic>
      <p:sp>
        <p:nvSpPr>
          <p:cNvPr id="1220" name="CustomShape 3"/>
          <p:cNvSpPr/>
          <p:nvPr/>
        </p:nvSpPr>
        <p:spPr>
          <a:xfrm>
            <a:off x="4416840" y="5123880"/>
            <a:ext cx="4571640" cy="1347840"/>
          </a:xfrm>
          <a:prstGeom prst="rect">
            <a:avLst/>
          </a:prstGeom>
          <a:noFill/>
          <a:ln>
            <a:noFill/>
          </a:ln>
        </p:spPr>
        <p:txBody>
          <a:bodyPr lIns="90000" tIns="45000" rIns="90000" bIns="45000"/>
          <a:lstStyle/>
          <a:p>
            <a:pPr>
              <a:lnSpc>
                <a:spcPct val="100000"/>
              </a:lnSpc>
              <a:buFont typeface="Arial"/>
              <a:buChar char="•"/>
            </a:pPr>
            <a:r>
              <a:rPr lang="en-US" sz="1600">
                <a:solidFill>
                  <a:srgbClr val="000000"/>
                </a:solidFill>
                <a:latin typeface="Calibri"/>
              </a:rPr>
              <a:t>Select a project or workspace, select a snapshot, and click the Export Snapshot button at the bottom of the window.</a:t>
            </a:r>
            <a:endParaRPr/>
          </a:p>
          <a:p>
            <a:pPr>
              <a:lnSpc>
                <a:spcPct val="100000"/>
              </a:lnSpc>
              <a:buFont typeface="Arial"/>
              <a:buChar char="•"/>
            </a:pPr>
            <a:r>
              <a:rPr lang="en-US" sz="1600">
                <a:solidFill>
                  <a:srgbClr val="000000"/>
                </a:solidFill>
                <a:latin typeface="Arial"/>
              </a:rPr>
              <a:t>Choose File &gt; Restore Snapshot from the project’s workspace window to restore.</a:t>
            </a:r>
            <a:endParaRPr/>
          </a:p>
        </p:txBody>
      </p:sp>
    </p:spTree>
  </p:cSld>
  <p:clrMapOvr>
    <a:masterClrMapping/>
  </p:clrMapOvr>
  <p:timing>
    <p:tnLst>
      <p:par>
        <p:cTn xmlns:p14="http://schemas.microsoft.com/office/powerpoint/2010/mai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1" name="TextShape 1"/>
          <p:cNvSpPr txBox="1"/>
          <p:nvPr/>
        </p:nvSpPr>
        <p:spPr>
          <a:xfrm>
            <a:off x="315360" y="2080800"/>
            <a:ext cx="4497840" cy="761400"/>
          </a:xfrm>
          <a:prstGeom prst="rect">
            <a:avLst/>
          </a:prstGeom>
        </p:spPr>
        <p:txBody>
          <a:bodyPr lIns="90000" tIns="45000" rIns="90000" bIns="45000"/>
          <a:lstStyle/>
          <a:p>
            <a:pPr>
              <a:lnSpc>
                <a:spcPct val="100000"/>
              </a:lnSpc>
              <a:buFont typeface="Arial"/>
              <a:buChar char="•"/>
            </a:pPr>
            <a:r>
              <a:rPr lang="en-US" sz="1600">
                <a:solidFill>
                  <a:srgbClr val="000000"/>
                </a:solidFill>
                <a:latin typeface="Calibri"/>
              </a:rPr>
              <a:t>Xcode supports two popular source control systems: </a:t>
            </a:r>
            <a:r>
              <a:rPr lang="en-US" sz="1600" b="1">
                <a:solidFill>
                  <a:srgbClr val="000000"/>
                </a:solidFill>
                <a:latin typeface="Calibri"/>
              </a:rPr>
              <a:t>Git</a:t>
            </a:r>
            <a:r>
              <a:rPr lang="en-US" sz="1600">
                <a:solidFill>
                  <a:srgbClr val="000000"/>
                </a:solidFill>
                <a:latin typeface="Calibri"/>
              </a:rPr>
              <a:t> and </a:t>
            </a:r>
            <a:r>
              <a:rPr lang="en-US" sz="1600" b="1">
                <a:solidFill>
                  <a:srgbClr val="000000"/>
                </a:solidFill>
                <a:latin typeface="Calibri"/>
              </a:rPr>
              <a:t>Subversion</a:t>
            </a:r>
            <a:r>
              <a:rPr lang="en-US" sz="1600">
                <a:solidFill>
                  <a:srgbClr val="000000"/>
                </a:solidFill>
                <a:latin typeface="Calibri"/>
              </a:rPr>
              <a:t>.</a:t>
            </a:r>
            <a:endParaRPr/>
          </a:p>
          <a:p>
            <a:pPr>
              <a:lnSpc>
                <a:spcPct val="100000"/>
              </a:lnSpc>
              <a:buFont typeface="Arial"/>
              <a:buChar char="•"/>
            </a:pPr>
            <a:r>
              <a:rPr lang="en-US" sz="1600">
                <a:solidFill>
                  <a:srgbClr val="000000"/>
                </a:solidFill>
                <a:latin typeface="Calibri"/>
              </a:rPr>
              <a:t>If you are working alone, it’s easiest to use Git, because you won’t need to set up a server. </a:t>
            </a:r>
            <a:endParaRPr/>
          </a:p>
          <a:p>
            <a:pPr>
              <a:lnSpc>
                <a:spcPct val="100000"/>
              </a:lnSpc>
              <a:buFont typeface="Arial"/>
              <a:buChar char="•"/>
            </a:pPr>
            <a:r>
              <a:rPr lang="en-US" sz="1600">
                <a:solidFill>
                  <a:srgbClr val="000000"/>
                </a:solidFill>
                <a:latin typeface="Calibri"/>
              </a:rPr>
              <a:t>When you create a project, Xcode automatically sets up a Git repository for you. </a:t>
            </a:r>
            <a:endParaRPr/>
          </a:p>
          <a:p>
            <a:pPr>
              <a:lnSpc>
                <a:spcPct val="100000"/>
              </a:lnSpc>
              <a:buFont typeface="Arial"/>
              <a:buChar char="•"/>
            </a:pPr>
            <a:r>
              <a:rPr lang="en-US" sz="1600">
                <a:solidFill>
                  <a:srgbClr val="000000"/>
                </a:solidFill>
                <a:latin typeface="Calibri"/>
              </a:rPr>
              <a:t>If your repository is on a server, choose </a:t>
            </a:r>
            <a:r>
              <a:rPr lang="en-US" sz="1600" b="1">
                <a:solidFill>
                  <a:srgbClr val="000000"/>
                </a:solidFill>
                <a:latin typeface="Calibri"/>
              </a:rPr>
              <a:t>Source Control &gt; Check Out</a:t>
            </a:r>
            <a:r>
              <a:rPr lang="en-US" sz="1600">
                <a:solidFill>
                  <a:srgbClr val="000000"/>
                </a:solidFill>
                <a:latin typeface="Calibri"/>
              </a:rPr>
              <a:t> to create a local working copy of the project on your computer.</a:t>
            </a:r>
            <a:endParaRPr/>
          </a:p>
          <a:p>
            <a:pPr>
              <a:lnSpc>
                <a:spcPct val="100000"/>
              </a:lnSpc>
              <a:buFont typeface="Arial"/>
              <a:buChar char="•"/>
            </a:pPr>
            <a:r>
              <a:rPr lang="en-US" sz="1600">
                <a:solidFill>
                  <a:srgbClr val="000000"/>
                </a:solidFill>
                <a:latin typeface="Calibri"/>
              </a:rPr>
              <a:t>Choose </a:t>
            </a:r>
            <a:r>
              <a:rPr lang="en-US" sz="1600" b="1">
                <a:solidFill>
                  <a:srgbClr val="000000"/>
                </a:solidFill>
                <a:latin typeface="Calibri"/>
              </a:rPr>
              <a:t>Source Control &gt; Commit</a:t>
            </a:r>
            <a:r>
              <a:rPr lang="en-US" sz="1600">
                <a:solidFill>
                  <a:srgbClr val="000000"/>
                </a:solidFill>
                <a:latin typeface="Calibri"/>
              </a:rPr>
              <a:t> to ensure that those changes are preserved in the repository.</a:t>
            </a:r>
            <a:endParaRPr/>
          </a:p>
          <a:p>
            <a:pPr>
              <a:lnSpc>
                <a:spcPct val="100000"/>
              </a:lnSpc>
              <a:buFont typeface="Arial"/>
              <a:buChar char="•"/>
            </a:pPr>
            <a:r>
              <a:rPr lang="en-US" sz="1600">
                <a:solidFill>
                  <a:srgbClr val="000000"/>
                </a:solidFill>
                <a:latin typeface="Calibri"/>
              </a:rPr>
              <a:t>Perform a push operation to add your committed changes to the Git repository on the server.</a:t>
            </a:r>
            <a:endParaRPr/>
          </a:p>
          <a:p>
            <a:pPr>
              <a:lnSpc>
                <a:spcPct val="100000"/>
              </a:lnSpc>
            </a:pPr>
            <a:endParaRPr/>
          </a:p>
        </p:txBody>
      </p:sp>
      <p:sp>
        <p:nvSpPr>
          <p:cNvPr id="1222" name="TextShape 2"/>
          <p:cNvSpPr txBox="1"/>
          <p:nvPr/>
        </p:nvSpPr>
        <p:spPr>
          <a:xfrm>
            <a:off x="539640" y="746280"/>
            <a:ext cx="8313840" cy="828360"/>
          </a:xfrm>
          <a:prstGeom prst="rect">
            <a:avLst/>
          </a:prstGeom>
        </p:spPr>
        <p:txBody>
          <a:bodyPr lIns="90000" tIns="45000" rIns="90000" bIns="45000"/>
          <a:lstStyle/>
          <a:p>
            <a:pPr>
              <a:lnSpc>
                <a:spcPct val="100000"/>
              </a:lnSpc>
            </a:pPr>
            <a:r>
              <a:rPr lang="en-US" sz="2800" b="1">
                <a:solidFill>
                  <a:srgbClr val="FFFFFF"/>
                </a:solidFill>
                <a:latin typeface="Calibri"/>
              </a:rPr>
              <a:t>Store and Track Changes with Source Control</a:t>
            </a:r>
            <a:endParaRPr/>
          </a:p>
          <a:p>
            <a:pPr>
              <a:lnSpc>
                <a:spcPct val="100000"/>
              </a:lnSpc>
            </a:pPr>
            <a:endParaRPr/>
          </a:p>
        </p:txBody>
      </p:sp>
      <p:pic>
        <p:nvPicPr>
          <p:cNvPr id="1223" name="Picture 2"/>
          <p:cNvPicPr/>
          <p:nvPr/>
        </p:nvPicPr>
        <p:blipFill>
          <a:blip r:embed="rId2"/>
          <a:stretch>
            <a:fillRect/>
          </a:stretch>
        </p:blipFill>
        <p:spPr>
          <a:xfrm>
            <a:off x="4874040" y="2206800"/>
            <a:ext cx="4131720" cy="3137400"/>
          </a:xfrm>
          <a:prstGeom prst="rect">
            <a:avLst/>
          </a:prstGeom>
          <a:ln>
            <a:noFill/>
          </a:ln>
        </p:spPr>
      </p:pic>
    </p:spTree>
  </p:cSld>
  <p:clrMapOvr>
    <a:masterClrMapping/>
  </p:clrMapOvr>
  <p:timing>
    <p:tnLst>
      <p:par>
        <p:cTn xmlns:p14="http://schemas.microsoft.com/office/powerpoint/2010/mai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24" name="Table 1"/>
          <p:cNvGraphicFramePr/>
          <p:nvPr/>
        </p:nvGraphicFramePr>
        <p:xfrm>
          <a:off x="108360" y="3493800"/>
          <a:ext cx="7456680" cy="3116399"/>
        </p:xfrm>
        <a:graphic>
          <a:graphicData uri="http://schemas.openxmlformats.org/drawingml/2006/table">
            <a:tbl>
              <a:tblPr/>
              <a:tblGrid>
                <a:gridCol w="714960"/>
                <a:gridCol w="6741720"/>
              </a:tblGrid>
              <a:tr h="491400">
                <a:tc>
                  <a:txBody>
                    <a:bodyPr/>
                    <a:lstStyle/>
                    <a:p>
                      <a:pPr>
                        <a:lnSpc>
                          <a:spcPct val="100000"/>
                        </a:lnSpc>
                      </a:pPr>
                      <a:r>
                        <a:rPr lang="en-US" sz="1400" b="1">
                          <a:solidFill>
                            <a:srgbClr val="FFFFFF"/>
                          </a:solidFill>
                          <a:latin typeface="Calibri"/>
                        </a:rPr>
                        <a:t>Badge</a:t>
                      </a:r>
                      <a:endParaRPr/>
                    </a:p>
                  </a:txBody>
                  <a:tcPr/>
                </a:tc>
                <a:tc>
                  <a:txBody>
                    <a:bodyPr/>
                    <a:lstStyle/>
                    <a:p>
                      <a:pPr>
                        <a:lnSpc>
                          <a:spcPct val="100000"/>
                        </a:lnSpc>
                      </a:pPr>
                      <a:r>
                        <a:rPr lang="en-US" sz="1400" b="1">
                          <a:solidFill>
                            <a:srgbClr val="FFFFFF"/>
                          </a:solidFill>
                          <a:latin typeface="Calibri"/>
                        </a:rPr>
                        <a:t>SCM status</a:t>
                      </a:r>
                      <a:endParaRPr/>
                    </a:p>
                  </a:txBody>
                  <a:tcPr/>
                </a:tc>
              </a:tr>
              <a:tr h="291600">
                <a:tc>
                  <a:txBody>
                    <a:bodyPr/>
                    <a:lstStyle/>
                    <a:p>
                      <a:pPr>
                        <a:lnSpc>
                          <a:spcPct val="100000"/>
                        </a:lnSpc>
                      </a:pPr>
                      <a:r>
                        <a:rPr lang="en-US" sz="1400">
                          <a:solidFill>
                            <a:srgbClr val="000000"/>
                          </a:solidFill>
                          <a:latin typeface="Calibri"/>
                        </a:rPr>
                        <a:t>M</a:t>
                      </a:r>
                      <a:endParaRPr/>
                    </a:p>
                  </a:txBody>
                  <a:tcPr/>
                </a:tc>
                <a:tc>
                  <a:txBody>
                    <a:bodyPr/>
                    <a:lstStyle/>
                    <a:p>
                      <a:pPr>
                        <a:lnSpc>
                          <a:spcPct val="100000"/>
                        </a:lnSpc>
                      </a:pPr>
                      <a:r>
                        <a:rPr lang="en-US" sz="1400">
                          <a:solidFill>
                            <a:srgbClr val="000000"/>
                          </a:solidFill>
                          <a:latin typeface="Calibri"/>
                        </a:rPr>
                        <a:t>Locally modified</a:t>
                      </a:r>
                      <a:endParaRPr/>
                    </a:p>
                  </a:txBody>
                  <a:tcPr/>
                </a:tc>
              </a:tr>
              <a:tr h="291600">
                <a:tc>
                  <a:txBody>
                    <a:bodyPr/>
                    <a:lstStyle/>
                    <a:p>
                      <a:pPr>
                        <a:lnSpc>
                          <a:spcPct val="100000"/>
                        </a:lnSpc>
                      </a:pPr>
                      <a:r>
                        <a:rPr lang="en-US" sz="1400">
                          <a:solidFill>
                            <a:srgbClr val="000000"/>
                          </a:solidFill>
                          <a:latin typeface="Calibri"/>
                        </a:rPr>
                        <a:t>U</a:t>
                      </a:r>
                      <a:endParaRPr/>
                    </a:p>
                  </a:txBody>
                  <a:tcPr/>
                </a:tc>
                <a:tc>
                  <a:txBody>
                    <a:bodyPr/>
                    <a:lstStyle/>
                    <a:p>
                      <a:pPr>
                        <a:lnSpc>
                          <a:spcPct val="100000"/>
                        </a:lnSpc>
                      </a:pPr>
                      <a:r>
                        <a:rPr lang="en-US" sz="1400">
                          <a:solidFill>
                            <a:srgbClr val="000000"/>
                          </a:solidFill>
                          <a:latin typeface="Calibri"/>
                        </a:rPr>
                        <a:t>Updated in repository</a:t>
                      </a:r>
                      <a:endParaRPr/>
                    </a:p>
                  </a:txBody>
                  <a:tcPr/>
                </a:tc>
              </a:tr>
              <a:tr h="291600">
                <a:tc>
                  <a:txBody>
                    <a:bodyPr/>
                    <a:lstStyle/>
                    <a:p>
                      <a:pPr>
                        <a:lnSpc>
                          <a:spcPct val="100000"/>
                        </a:lnSpc>
                      </a:pPr>
                      <a:r>
                        <a:rPr lang="en-US" sz="1400">
                          <a:solidFill>
                            <a:srgbClr val="000000"/>
                          </a:solidFill>
                          <a:latin typeface="Calibri"/>
                        </a:rPr>
                        <a:t>A</a:t>
                      </a:r>
                      <a:endParaRPr/>
                    </a:p>
                  </a:txBody>
                  <a:tcPr/>
                </a:tc>
                <a:tc>
                  <a:txBody>
                    <a:bodyPr/>
                    <a:lstStyle/>
                    <a:p>
                      <a:pPr>
                        <a:lnSpc>
                          <a:spcPct val="100000"/>
                        </a:lnSpc>
                      </a:pPr>
                      <a:r>
                        <a:rPr lang="en-US" sz="1400">
                          <a:solidFill>
                            <a:srgbClr val="000000"/>
                          </a:solidFill>
                          <a:latin typeface="Calibri"/>
                        </a:rPr>
                        <a:t>Locally added</a:t>
                      </a:r>
                      <a:endParaRPr/>
                    </a:p>
                  </a:txBody>
                  <a:tcPr/>
                </a:tc>
              </a:tr>
              <a:tr h="291600">
                <a:tc>
                  <a:txBody>
                    <a:bodyPr/>
                    <a:lstStyle/>
                    <a:p>
                      <a:pPr>
                        <a:lnSpc>
                          <a:spcPct val="100000"/>
                        </a:lnSpc>
                      </a:pPr>
                      <a:r>
                        <a:rPr lang="en-US" sz="1400">
                          <a:solidFill>
                            <a:srgbClr val="000000"/>
                          </a:solidFill>
                          <a:latin typeface="Calibri"/>
                        </a:rPr>
                        <a:t>D</a:t>
                      </a:r>
                      <a:endParaRPr/>
                    </a:p>
                  </a:txBody>
                  <a:tcPr/>
                </a:tc>
                <a:tc>
                  <a:txBody>
                    <a:bodyPr/>
                    <a:lstStyle/>
                    <a:p>
                      <a:pPr>
                        <a:lnSpc>
                          <a:spcPct val="100000"/>
                        </a:lnSpc>
                      </a:pPr>
                      <a:r>
                        <a:rPr lang="en-US" sz="1400">
                          <a:solidFill>
                            <a:srgbClr val="000000"/>
                          </a:solidFill>
                          <a:latin typeface="Calibri"/>
                        </a:rPr>
                        <a:t>Locally deleted</a:t>
                      </a:r>
                      <a:endParaRPr/>
                    </a:p>
                  </a:txBody>
                  <a:tcPr/>
                </a:tc>
              </a:tr>
              <a:tr h="291600">
                <a:tc>
                  <a:txBody>
                    <a:bodyPr/>
                    <a:lstStyle/>
                    <a:p>
                      <a:pPr>
                        <a:lnSpc>
                          <a:spcPct val="100000"/>
                        </a:lnSpc>
                      </a:pPr>
                      <a:r>
                        <a:rPr lang="en-US" sz="1400">
                          <a:solidFill>
                            <a:srgbClr val="000000"/>
                          </a:solidFill>
                          <a:latin typeface="Calibri"/>
                        </a:rPr>
                        <a:t>I</a:t>
                      </a:r>
                      <a:endParaRPr/>
                    </a:p>
                  </a:txBody>
                  <a:tcPr/>
                </a:tc>
                <a:tc>
                  <a:txBody>
                    <a:bodyPr/>
                    <a:lstStyle/>
                    <a:p>
                      <a:pPr>
                        <a:lnSpc>
                          <a:spcPct val="100000"/>
                        </a:lnSpc>
                      </a:pPr>
                      <a:r>
                        <a:rPr lang="en-US" sz="1400">
                          <a:solidFill>
                            <a:srgbClr val="000000"/>
                          </a:solidFill>
                          <a:latin typeface="Calibri"/>
                        </a:rPr>
                        <a:t>Ignored</a:t>
                      </a:r>
                      <a:endParaRPr/>
                    </a:p>
                  </a:txBody>
                  <a:tcPr/>
                </a:tc>
              </a:tr>
              <a:tr h="291600">
                <a:tc>
                  <a:txBody>
                    <a:bodyPr/>
                    <a:lstStyle/>
                    <a:p>
                      <a:pPr>
                        <a:lnSpc>
                          <a:spcPct val="100000"/>
                        </a:lnSpc>
                      </a:pPr>
                      <a:r>
                        <a:rPr lang="en-US" sz="1400">
                          <a:solidFill>
                            <a:srgbClr val="000000"/>
                          </a:solidFill>
                          <a:latin typeface="Calibri"/>
                        </a:rPr>
                        <a:t>R</a:t>
                      </a:r>
                      <a:endParaRPr/>
                    </a:p>
                  </a:txBody>
                  <a:tcPr/>
                </a:tc>
                <a:tc>
                  <a:txBody>
                    <a:bodyPr/>
                    <a:lstStyle/>
                    <a:p>
                      <a:pPr>
                        <a:lnSpc>
                          <a:spcPct val="100000"/>
                        </a:lnSpc>
                      </a:pPr>
                      <a:r>
                        <a:rPr lang="en-US" sz="1400">
                          <a:solidFill>
                            <a:srgbClr val="000000"/>
                          </a:solidFill>
                          <a:latin typeface="Calibri"/>
                        </a:rPr>
                        <a:t>Replaced in the repository</a:t>
                      </a:r>
                      <a:endParaRPr/>
                    </a:p>
                  </a:txBody>
                  <a:tcPr/>
                </a:tc>
              </a:tr>
              <a:tr h="491400">
                <a:tc>
                  <a:txBody>
                    <a:bodyPr/>
                    <a:lstStyle/>
                    <a:p>
                      <a:pPr>
                        <a:lnSpc>
                          <a:spcPct val="100000"/>
                        </a:lnSpc>
                      </a:pPr>
                      <a:r>
                        <a:rPr lang="en-US" sz="1400">
                          <a:solidFill>
                            <a:srgbClr val="000000"/>
                          </a:solidFill>
                          <a:latin typeface="Calibri"/>
                        </a:rPr>
                        <a:t>–</a:t>
                      </a:r>
                      <a:endParaRPr/>
                    </a:p>
                  </a:txBody>
                  <a:tcPr/>
                </a:tc>
                <a:tc>
                  <a:txBody>
                    <a:bodyPr/>
                    <a:lstStyle/>
                    <a:p>
                      <a:pPr>
                        <a:lnSpc>
                          <a:spcPct val="100000"/>
                        </a:lnSpc>
                      </a:pPr>
                      <a:r>
                        <a:rPr lang="en-US" sz="1400">
                          <a:solidFill>
                            <a:srgbClr val="000000"/>
                          </a:solidFill>
                          <a:latin typeface="Calibri"/>
                        </a:rPr>
                        <a:t>The contents of the folder have mixed status; display the contents to see individual status</a:t>
                      </a:r>
                      <a:endParaRPr/>
                    </a:p>
                  </a:txBody>
                  <a:tcPr/>
                </a:tc>
              </a:tr>
              <a:tr h="291600">
                <a:tc>
                  <a:txBody>
                    <a:bodyPr/>
                    <a:lstStyle/>
                    <a:p>
                      <a:pPr>
                        <a:lnSpc>
                          <a:spcPct val="100000"/>
                        </a:lnSpc>
                      </a:pPr>
                      <a:r>
                        <a:rPr lang="en-US" sz="1400">
                          <a:solidFill>
                            <a:srgbClr val="000000"/>
                          </a:solidFill>
                          <a:latin typeface="Calibri"/>
                        </a:rPr>
                        <a:t>?</a:t>
                      </a:r>
                      <a:endParaRPr/>
                    </a:p>
                  </a:txBody>
                  <a:tcPr/>
                </a:tc>
                <a:tc>
                  <a:txBody>
                    <a:bodyPr/>
                    <a:lstStyle/>
                    <a:p>
                      <a:pPr>
                        <a:lnSpc>
                          <a:spcPct val="100000"/>
                        </a:lnSpc>
                      </a:pPr>
                      <a:r>
                        <a:rPr lang="en-US" sz="1400">
                          <a:solidFill>
                            <a:srgbClr val="000000"/>
                          </a:solidFill>
                          <a:latin typeface="Calibri"/>
                        </a:rPr>
                        <a:t>Not under source control</a:t>
                      </a:r>
                      <a:endParaRPr/>
                    </a:p>
                  </a:txBody>
                  <a:tcPr/>
                </a:tc>
              </a:tr>
            </a:tbl>
          </a:graphicData>
        </a:graphic>
      </p:graphicFrame>
      <p:pic>
        <p:nvPicPr>
          <p:cNvPr id="1225" name="Picture 4"/>
          <p:cNvPicPr/>
          <p:nvPr/>
        </p:nvPicPr>
        <p:blipFill>
          <a:blip r:embed="rId2"/>
          <a:stretch>
            <a:fillRect/>
          </a:stretch>
        </p:blipFill>
        <p:spPr>
          <a:xfrm>
            <a:off x="6547320" y="2048760"/>
            <a:ext cx="2476080" cy="2923920"/>
          </a:xfrm>
          <a:prstGeom prst="rect">
            <a:avLst/>
          </a:prstGeom>
          <a:ln>
            <a:noFill/>
          </a:ln>
        </p:spPr>
      </p:pic>
      <p:sp>
        <p:nvSpPr>
          <p:cNvPr id="1226" name="CustomShape 2"/>
          <p:cNvSpPr/>
          <p:nvPr/>
        </p:nvSpPr>
        <p:spPr>
          <a:xfrm>
            <a:off x="189720" y="2476080"/>
            <a:ext cx="6184800" cy="639000"/>
          </a:xfrm>
          <a:prstGeom prst="rect">
            <a:avLst/>
          </a:prstGeom>
          <a:noFill/>
          <a:ln>
            <a:noFill/>
          </a:ln>
        </p:spPr>
        <p:txBody>
          <a:bodyPr lIns="90000" tIns="45000" rIns="90000" bIns="45000"/>
          <a:lstStyle/>
          <a:p>
            <a:pPr>
              <a:lnSpc>
                <a:spcPct val="100000"/>
              </a:lnSpc>
              <a:buFont typeface="Arial"/>
              <a:buChar char="•"/>
            </a:pPr>
            <a:r>
              <a:rPr lang="en-US">
                <a:solidFill>
                  <a:srgbClr val="000000"/>
                </a:solidFill>
                <a:latin typeface="Arial"/>
              </a:rPr>
              <a:t>You can see the source control status of your files in the project navigator.</a:t>
            </a:r>
            <a:endParaRPr/>
          </a:p>
        </p:txBody>
      </p:sp>
      <p:sp>
        <p:nvSpPr>
          <p:cNvPr id="1227" name="CustomShape 3"/>
          <p:cNvSpPr/>
          <p:nvPr/>
        </p:nvSpPr>
        <p:spPr>
          <a:xfrm>
            <a:off x="539640" y="746280"/>
            <a:ext cx="8313840" cy="828360"/>
          </a:xfrm>
          <a:prstGeom prst="rect">
            <a:avLst/>
          </a:prstGeom>
          <a:noFill/>
          <a:ln>
            <a:noFill/>
          </a:ln>
        </p:spPr>
        <p:txBody>
          <a:bodyPr lIns="90000" tIns="45000" rIns="90000" bIns="45000"/>
          <a:lstStyle/>
          <a:p>
            <a:pPr>
              <a:lnSpc>
                <a:spcPct val="100000"/>
              </a:lnSpc>
            </a:pPr>
            <a:r>
              <a:rPr lang="en-US" sz="2800" b="1">
                <a:solidFill>
                  <a:srgbClr val="FFFFFF"/>
                </a:solidFill>
                <a:latin typeface="Calibri"/>
              </a:rPr>
              <a:t>Source Control Status of files</a:t>
            </a:r>
            <a:endParaRPr/>
          </a:p>
          <a:p>
            <a:pPr>
              <a:lnSpc>
                <a:spcPct val="100000"/>
              </a:lnSpc>
            </a:pPr>
            <a:endParaRPr/>
          </a:p>
        </p:txBody>
      </p:sp>
    </p:spTree>
  </p:cSld>
  <p:clrMapOvr>
    <a:masterClrMapping/>
  </p:clrMapOvr>
  <p:timing>
    <p:tnLst>
      <p:par>
        <p:cTn xmlns:p14="http://schemas.microsoft.com/office/powerpoint/2010/mai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9" name="TextShape 1"/>
          <p:cNvSpPr txBox="1"/>
          <p:nvPr/>
        </p:nvSpPr>
        <p:spPr>
          <a:xfrm>
            <a:off x="125640" y="597600"/>
            <a:ext cx="8229240" cy="710640"/>
          </a:xfrm>
          <a:prstGeom prst="rect">
            <a:avLst/>
          </a:prstGeom>
        </p:spPr>
        <p:txBody>
          <a:bodyPr lIns="90000" tIns="45000" rIns="90000" bIns="45000"/>
          <a:lstStyle/>
          <a:p>
            <a:pPr>
              <a:lnSpc>
                <a:spcPct val="100000"/>
              </a:lnSpc>
            </a:pPr>
            <a:r>
              <a:rPr lang="en-US" sz="2800" b="1">
                <a:solidFill>
                  <a:srgbClr val="FFFFFF"/>
                </a:solidFill>
                <a:latin typeface="Calibri"/>
              </a:rPr>
              <a:t>Graphical UI Design</a:t>
            </a:r>
            <a:endParaRPr/>
          </a:p>
        </p:txBody>
      </p:sp>
      <p:sp>
        <p:nvSpPr>
          <p:cNvPr id="1030" name="TextShape 2"/>
          <p:cNvSpPr txBox="1"/>
          <p:nvPr/>
        </p:nvSpPr>
        <p:spPr>
          <a:xfrm>
            <a:off x="412560" y="4656240"/>
            <a:ext cx="8496720" cy="4920840"/>
          </a:xfrm>
          <a:prstGeom prst="rect">
            <a:avLst/>
          </a:prstGeom>
        </p:spPr>
        <p:txBody>
          <a:bodyPr lIns="90000" tIns="45000" rIns="90000" bIns="45000"/>
          <a:lstStyle/>
          <a:p>
            <a:pPr>
              <a:lnSpc>
                <a:spcPct val="100000"/>
              </a:lnSpc>
            </a:pPr>
            <a:endParaRPr/>
          </a:p>
          <a:p>
            <a:pPr>
              <a:lnSpc>
                <a:spcPct val="100000"/>
              </a:lnSpc>
              <a:buFont typeface="Arial"/>
              <a:buChar char="•"/>
            </a:pPr>
            <a:r>
              <a:rPr lang="en-US" sz="1600">
                <a:solidFill>
                  <a:srgbClr val="000000"/>
                </a:solidFill>
                <a:latin typeface="Calibri"/>
              </a:rPr>
              <a:t>Interface Builder is a visual design editor that’s integrated into Xcode. Use Interface Builder to create the user interfaces of your apps by assembling windows, views, controls, menus, and other elements from a library of configurable objects. Graphically connect these object to your implementation code. With the Auto Layout feature, define rules for your objects so that they automatically adjust to screen size, device orientation and window size. </a:t>
            </a:r>
            <a:endParaRPr/>
          </a:p>
          <a:p>
            <a:pPr>
              <a:lnSpc>
                <a:spcPct val="100000"/>
              </a:lnSpc>
            </a:pPr>
            <a:endParaRPr/>
          </a:p>
          <a:p>
            <a:pPr>
              <a:lnSpc>
                <a:spcPct val="100000"/>
              </a:lnSpc>
            </a:pPr>
            <a:endParaRPr/>
          </a:p>
          <a:p>
            <a:pPr>
              <a:lnSpc>
                <a:spcPct val="100000"/>
              </a:lnSpc>
            </a:pPr>
            <a:endParaRPr/>
          </a:p>
        </p:txBody>
      </p:sp>
      <p:pic>
        <p:nvPicPr>
          <p:cNvPr id="1031" name="Picture 2"/>
          <p:cNvPicPr/>
          <p:nvPr/>
        </p:nvPicPr>
        <p:blipFill>
          <a:blip r:embed="rId3"/>
          <a:stretch>
            <a:fillRect/>
          </a:stretch>
        </p:blipFill>
        <p:spPr>
          <a:xfrm>
            <a:off x="1294200" y="1195920"/>
            <a:ext cx="6833880" cy="3822480"/>
          </a:xfrm>
          <a:prstGeom prst="rect">
            <a:avLst/>
          </a:prstGeom>
          <a:ln>
            <a:noFill/>
          </a:ln>
        </p:spPr>
      </p:pic>
    </p:spTree>
  </p:cSld>
  <p:clrMapOvr>
    <a:masterClrMapping/>
  </p:clrMapOvr>
  <p:timing>
    <p:tnLst>
      <p:par>
        <p:cTn xmlns:p14="http://schemas.microsoft.com/office/powerpoint/2010/mai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 name="TextShape 1"/>
          <p:cNvSpPr txBox="1"/>
          <p:nvPr/>
        </p:nvSpPr>
        <p:spPr>
          <a:xfrm>
            <a:off x="539640" y="746280"/>
            <a:ext cx="8313840" cy="828360"/>
          </a:xfrm>
          <a:prstGeom prst="rect">
            <a:avLst/>
          </a:prstGeom>
        </p:spPr>
        <p:txBody>
          <a:bodyPr lIns="90000" tIns="45000" rIns="90000" bIns="45000"/>
          <a:lstStyle/>
          <a:p>
            <a:pPr>
              <a:lnSpc>
                <a:spcPct val="100000"/>
              </a:lnSpc>
            </a:pPr>
            <a:r>
              <a:rPr lang="en-US" sz="2800" b="1">
                <a:solidFill>
                  <a:srgbClr val="FFFFFF"/>
                </a:solidFill>
                <a:latin typeface="Calibri"/>
              </a:rPr>
              <a:t>Compare File Versions to Revert Lines of Code</a:t>
            </a:r>
            <a:endParaRPr/>
          </a:p>
          <a:p>
            <a:pPr>
              <a:lnSpc>
                <a:spcPct val="100000"/>
              </a:lnSpc>
            </a:pPr>
            <a:endParaRPr/>
          </a:p>
        </p:txBody>
      </p:sp>
      <p:pic>
        <p:nvPicPr>
          <p:cNvPr id="1229" name="Picture 2"/>
          <p:cNvPicPr/>
          <p:nvPr/>
        </p:nvPicPr>
        <p:blipFill>
          <a:blip r:embed="rId2"/>
          <a:stretch>
            <a:fillRect/>
          </a:stretch>
        </p:blipFill>
        <p:spPr>
          <a:xfrm>
            <a:off x="3925080" y="3341520"/>
            <a:ext cx="5100120" cy="3145320"/>
          </a:xfrm>
          <a:prstGeom prst="rect">
            <a:avLst/>
          </a:prstGeom>
          <a:ln>
            <a:noFill/>
          </a:ln>
        </p:spPr>
      </p:pic>
      <p:sp>
        <p:nvSpPr>
          <p:cNvPr id="1230" name="CustomShape 2"/>
          <p:cNvSpPr/>
          <p:nvPr/>
        </p:nvSpPr>
        <p:spPr>
          <a:xfrm>
            <a:off x="120600" y="1816560"/>
            <a:ext cx="8953920" cy="1672560"/>
          </a:xfrm>
          <a:prstGeom prst="rect">
            <a:avLst/>
          </a:prstGeom>
          <a:noFill/>
          <a:ln>
            <a:noFill/>
          </a:ln>
        </p:spPr>
        <p:txBody>
          <a:bodyPr lIns="90000" tIns="45000" rIns="90000" bIns="45000"/>
          <a:lstStyle/>
          <a:p>
            <a:pPr>
              <a:lnSpc>
                <a:spcPct val="100000"/>
              </a:lnSpc>
              <a:buFont typeface="Arial"/>
              <a:buChar char="•"/>
            </a:pPr>
            <a:r>
              <a:rPr lang="en-US" sz="1600" dirty="0">
                <a:solidFill>
                  <a:srgbClr val="000000"/>
                </a:solidFill>
                <a:latin typeface="Calibri"/>
              </a:rPr>
              <a:t>Choose </a:t>
            </a:r>
            <a:r>
              <a:rPr lang="en-US" sz="1600" b="1" dirty="0">
                <a:solidFill>
                  <a:srgbClr val="000000"/>
                </a:solidFill>
                <a:latin typeface="Calibri"/>
              </a:rPr>
              <a:t>View &gt; Version Editor &gt; Show Comparison View </a:t>
            </a:r>
            <a:r>
              <a:rPr lang="en-US" sz="1600" dirty="0">
                <a:solidFill>
                  <a:srgbClr val="000000"/>
                </a:solidFill>
                <a:latin typeface="Calibri"/>
              </a:rPr>
              <a:t>to compare versions of files saved in a repository. </a:t>
            </a:r>
            <a:endParaRPr sz="1600" dirty="0"/>
          </a:p>
          <a:p>
            <a:pPr>
              <a:lnSpc>
                <a:spcPct val="100000"/>
              </a:lnSpc>
              <a:buFont typeface="Arial"/>
              <a:buChar char="•"/>
            </a:pPr>
            <a:r>
              <a:rPr lang="en-US" sz="1600" dirty="0">
                <a:solidFill>
                  <a:srgbClr val="000000"/>
                </a:solidFill>
                <a:latin typeface="Calibri"/>
              </a:rPr>
              <a:t>To display a version, browse through the hierarchy to find it, then click to choose it. </a:t>
            </a:r>
            <a:endParaRPr sz="1600" dirty="0"/>
          </a:p>
          <a:p>
            <a:pPr>
              <a:lnSpc>
                <a:spcPct val="100000"/>
              </a:lnSpc>
              <a:buFont typeface="Arial"/>
              <a:buChar char="•"/>
            </a:pPr>
            <a:r>
              <a:rPr lang="en-US" sz="1600" dirty="0">
                <a:solidFill>
                  <a:srgbClr val="000000"/>
                </a:solidFill>
                <a:latin typeface="Calibri"/>
              </a:rPr>
              <a:t>Shaded areas indicate changes between versions.</a:t>
            </a:r>
            <a:endParaRPr sz="1600" dirty="0"/>
          </a:p>
          <a:p>
            <a:pPr>
              <a:lnSpc>
                <a:spcPct val="100000"/>
              </a:lnSpc>
              <a:buFont typeface="Arial"/>
              <a:buChar char="•"/>
            </a:pPr>
            <a:r>
              <a:rPr lang="en-US" sz="1600" dirty="0">
                <a:solidFill>
                  <a:srgbClr val="000000"/>
                </a:solidFill>
                <a:latin typeface="Arial"/>
              </a:rPr>
              <a:t>Click the timeline viewer icon (    ) in the center column to display the timeline between the two editing panes.</a:t>
            </a:r>
            <a:endParaRPr sz="1600" dirty="0"/>
          </a:p>
        </p:txBody>
      </p:sp>
      <p:pic>
        <p:nvPicPr>
          <p:cNvPr id="1231" name="Picture 4"/>
          <p:cNvPicPr/>
          <p:nvPr/>
        </p:nvPicPr>
        <p:blipFill>
          <a:blip r:embed="rId3"/>
          <a:stretch>
            <a:fillRect/>
          </a:stretch>
        </p:blipFill>
        <p:spPr>
          <a:xfrm>
            <a:off x="3047575" y="2929707"/>
            <a:ext cx="151920" cy="151920"/>
          </a:xfrm>
          <a:prstGeom prst="rect">
            <a:avLst/>
          </a:prstGeom>
          <a:ln>
            <a:noFill/>
          </a:ln>
        </p:spPr>
      </p:pic>
      <p:sp>
        <p:nvSpPr>
          <p:cNvPr id="1232" name="CustomShape 3"/>
          <p:cNvSpPr/>
          <p:nvPr/>
        </p:nvSpPr>
        <p:spPr>
          <a:xfrm>
            <a:off x="103680" y="3701160"/>
            <a:ext cx="3735000" cy="2321280"/>
          </a:xfrm>
          <a:prstGeom prst="rect">
            <a:avLst/>
          </a:prstGeom>
          <a:noFill/>
          <a:ln>
            <a:noFill/>
          </a:ln>
        </p:spPr>
      </p:sp>
    </p:spTree>
  </p:cSld>
  <p:clrMapOvr>
    <a:masterClrMapping/>
  </p:clrMapOvr>
  <p:timing>
    <p:tnLst>
      <p:par>
        <p:cTn xmlns:p14="http://schemas.microsoft.com/office/powerpoint/2010/mai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3" name="CustomShape 1"/>
          <p:cNvSpPr/>
          <p:nvPr/>
        </p:nvSpPr>
        <p:spPr>
          <a:xfrm>
            <a:off x="505080" y="666720"/>
            <a:ext cx="8229240" cy="710640"/>
          </a:xfrm>
          <a:prstGeom prst="rect">
            <a:avLst/>
          </a:prstGeom>
          <a:noFill/>
          <a:ln>
            <a:noFill/>
          </a:ln>
        </p:spPr>
        <p:txBody>
          <a:bodyPr lIns="90000" tIns="45000" rIns="90000" bIns="45000"/>
          <a:lstStyle/>
          <a:p>
            <a:pPr>
              <a:lnSpc>
                <a:spcPct val="100000"/>
              </a:lnSpc>
            </a:pPr>
            <a:r>
              <a:rPr lang="en-US" sz="2800" b="1">
                <a:solidFill>
                  <a:srgbClr val="FFFFFF"/>
                </a:solidFill>
                <a:latin typeface="Calibri"/>
              </a:rPr>
              <a:t>Questions?</a:t>
            </a:r>
            <a:endParaRPr/>
          </a:p>
        </p:txBody>
      </p:sp>
    </p:spTree>
  </p:cSld>
  <p:clrMapOvr>
    <a:masterClrMapping/>
  </p:clrMapOvr>
  <p:timing>
    <p:tnLst>
      <p:par>
        <p:cTn xmlns:p14="http://schemas.microsoft.com/office/powerpoint/2010/mai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4" name="TextShape 1"/>
          <p:cNvSpPr txBox="1"/>
          <p:nvPr/>
        </p:nvSpPr>
        <p:spPr>
          <a:xfrm>
            <a:off x="375480" y="744120"/>
            <a:ext cx="8229240" cy="710640"/>
          </a:xfrm>
          <a:prstGeom prst="rect">
            <a:avLst/>
          </a:prstGeom>
        </p:spPr>
        <p:txBody>
          <a:bodyPr lIns="90000" tIns="45000" rIns="90000" bIns="45000"/>
          <a:lstStyle/>
          <a:p>
            <a:pPr>
              <a:lnSpc>
                <a:spcPct val="100000"/>
              </a:lnSpc>
            </a:pPr>
            <a:r>
              <a:rPr lang="en-US" sz="2800">
                <a:solidFill>
                  <a:srgbClr val="FFFFFF"/>
                </a:solidFill>
                <a:latin typeface="Calibri"/>
              </a:rPr>
              <a:t>Revision History</a:t>
            </a:r>
            <a:endParaRPr/>
          </a:p>
        </p:txBody>
      </p:sp>
      <p:graphicFrame>
        <p:nvGraphicFramePr>
          <p:cNvPr id="1235" name="Table 2"/>
          <p:cNvGraphicFramePr/>
          <p:nvPr/>
        </p:nvGraphicFramePr>
        <p:xfrm>
          <a:off x="488160" y="2794680"/>
          <a:ext cx="8229240" cy="742680"/>
        </p:xfrm>
        <a:graphic>
          <a:graphicData uri="http://schemas.openxmlformats.org/drawingml/2006/table">
            <a:tbl>
              <a:tblPr/>
              <a:tblGrid>
                <a:gridCol w="1471320"/>
                <a:gridCol w="4014720"/>
                <a:gridCol w="1371600"/>
                <a:gridCol w="1371600"/>
              </a:tblGrid>
              <a:tr h="371160">
                <a:tc>
                  <a:txBody>
                    <a:bodyPr/>
                    <a:lstStyle/>
                    <a:p>
                      <a:pPr algn="ctr">
                        <a:lnSpc>
                          <a:spcPct val="100000"/>
                        </a:lnSpc>
                      </a:pPr>
                      <a:r>
                        <a:rPr lang="en-US" sz="1100">
                          <a:solidFill>
                            <a:srgbClr val="000000"/>
                          </a:solidFill>
                          <a:latin typeface="Calibri"/>
                        </a:rPr>
                        <a:t>Author</a:t>
                      </a:r>
                      <a:endParaRPr/>
                    </a:p>
                  </a:txBody>
                  <a:tcPr/>
                </a:tc>
                <a:tc>
                  <a:txBody>
                    <a:bodyPr/>
                    <a:lstStyle/>
                    <a:p>
                      <a:pPr algn="ctr">
                        <a:lnSpc>
                          <a:spcPct val="100000"/>
                        </a:lnSpc>
                      </a:pPr>
                      <a:r>
                        <a:rPr lang="en-US" sz="1100" b="1">
                          <a:solidFill>
                            <a:srgbClr val="000000"/>
                          </a:solidFill>
                          <a:latin typeface="Arial"/>
                        </a:rPr>
                        <a:t>Description</a:t>
                      </a:r>
                      <a:endParaRPr/>
                    </a:p>
                  </a:txBody>
                  <a:tcPr/>
                </a:tc>
                <a:tc>
                  <a:txBody>
                    <a:bodyPr/>
                    <a:lstStyle/>
                    <a:p>
                      <a:pPr algn="ctr">
                        <a:lnSpc>
                          <a:spcPct val="100000"/>
                        </a:lnSpc>
                      </a:pPr>
                      <a:r>
                        <a:rPr lang="en-US" sz="1100">
                          <a:solidFill>
                            <a:srgbClr val="000000"/>
                          </a:solidFill>
                          <a:latin typeface="Calibri"/>
                        </a:rPr>
                        <a:t>Revision</a:t>
                      </a:r>
                      <a:endParaRPr/>
                    </a:p>
                  </a:txBody>
                  <a:tcPr/>
                </a:tc>
                <a:tc>
                  <a:txBody>
                    <a:bodyPr/>
                    <a:lstStyle/>
                    <a:p>
                      <a:pPr algn="ctr">
                        <a:lnSpc>
                          <a:spcPct val="100000"/>
                        </a:lnSpc>
                      </a:pPr>
                      <a:r>
                        <a:rPr lang="en-US" sz="1100">
                          <a:solidFill>
                            <a:srgbClr val="000000"/>
                          </a:solidFill>
                          <a:latin typeface="Calibri"/>
                        </a:rPr>
                        <a:t>Date</a:t>
                      </a:r>
                      <a:endParaRPr/>
                    </a:p>
                  </a:txBody>
                  <a:tcPr/>
                </a:tc>
              </a:tr>
              <a:tr h="371520">
                <a:tc>
                  <a:txBody>
                    <a:bodyPr/>
                    <a:lstStyle/>
                    <a:p>
                      <a:pPr>
                        <a:lnSpc>
                          <a:spcPct val="100000"/>
                        </a:lnSpc>
                      </a:pPr>
                      <a:r>
                        <a:rPr lang="en-US" sz="1100">
                          <a:solidFill>
                            <a:srgbClr val="000000"/>
                          </a:solidFill>
                          <a:latin typeface="Arial"/>
                        </a:rPr>
                        <a:t>Vladimir Tyutin</a:t>
                      </a:r>
                      <a:endParaRPr/>
                    </a:p>
                  </a:txBody>
                  <a:tcPr/>
                </a:tc>
                <a:tc>
                  <a:txBody>
                    <a:bodyPr/>
                    <a:lstStyle/>
                    <a:p>
                      <a:pPr>
                        <a:lnSpc>
                          <a:spcPct val="100000"/>
                        </a:lnSpc>
                      </a:pPr>
                      <a:r>
                        <a:rPr lang="en-US" sz="1100">
                          <a:solidFill>
                            <a:srgbClr val="000000"/>
                          </a:solidFill>
                          <a:latin typeface="Arial"/>
                        </a:rPr>
                        <a:t>Initial Draft</a:t>
                      </a:r>
                      <a:endParaRPr/>
                    </a:p>
                  </a:txBody>
                  <a:tcPr/>
                </a:tc>
                <a:tc>
                  <a:txBody>
                    <a:bodyPr/>
                    <a:lstStyle/>
                    <a:p>
                      <a:pPr algn="ctr">
                        <a:lnSpc>
                          <a:spcPct val="100000"/>
                        </a:lnSpc>
                      </a:pPr>
                      <a:r>
                        <a:rPr lang="en-US" sz="1100">
                          <a:solidFill>
                            <a:srgbClr val="000000"/>
                          </a:solidFill>
                          <a:latin typeface="Arial"/>
                        </a:rPr>
                        <a:t>2.1</a:t>
                      </a:r>
                      <a:endParaRPr/>
                    </a:p>
                  </a:txBody>
                  <a:tcPr/>
                </a:tc>
                <a:tc>
                  <a:txBody>
                    <a:bodyPr/>
                    <a:lstStyle/>
                    <a:p>
                      <a:pPr algn="ctr">
                        <a:lnSpc>
                          <a:spcPct val="100000"/>
                        </a:lnSpc>
                      </a:pPr>
                      <a:r>
                        <a:rPr lang="en-US" sz="1100">
                          <a:solidFill>
                            <a:srgbClr val="000000"/>
                          </a:solidFill>
                          <a:latin typeface="Arial"/>
                        </a:rPr>
                        <a:t>TDB</a:t>
                      </a:r>
                      <a:endParaRPr/>
                    </a:p>
                  </a:txBody>
                  <a:tcPr/>
                </a:tc>
              </a:tr>
            </a:tbl>
          </a:graphicData>
        </a:graphic>
      </p:graphicFrame>
    </p:spTree>
  </p:cSld>
  <p:clrMapOvr>
    <a:masterClrMapping/>
  </p:clrMapOvr>
  <p:timing>
    <p:tnLst>
      <p:par>
        <p:cTn xmlns:p14="http://schemas.microsoft.com/office/powerpoint/2010/mai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2" name="TextShape 1"/>
          <p:cNvSpPr txBox="1"/>
          <p:nvPr/>
        </p:nvSpPr>
        <p:spPr>
          <a:xfrm>
            <a:off x="134280" y="614880"/>
            <a:ext cx="8229240" cy="710640"/>
          </a:xfrm>
          <a:prstGeom prst="rect">
            <a:avLst/>
          </a:prstGeom>
        </p:spPr>
        <p:txBody>
          <a:bodyPr lIns="90000" tIns="45000" rIns="90000" bIns="45000"/>
          <a:lstStyle/>
          <a:p>
            <a:pPr>
              <a:lnSpc>
                <a:spcPct val="100000"/>
              </a:lnSpc>
            </a:pPr>
            <a:r>
              <a:rPr lang="en-US" sz="2800" b="1">
                <a:solidFill>
                  <a:srgbClr val="FFFFFF"/>
                </a:solidFill>
                <a:latin typeface="Calibri"/>
              </a:rPr>
              <a:t>Integrated Debugging</a:t>
            </a:r>
            <a:endParaRPr/>
          </a:p>
        </p:txBody>
      </p:sp>
      <p:sp>
        <p:nvSpPr>
          <p:cNvPr id="1033" name="TextShape 2"/>
          <p:cNvSpPr txBox="1"/>
          <p:nvPr/>
        </p:nvSpPr>
        <p:spPr>
          <a:xfrm>
            <a:off x="524880" y="5151600"/>
            <a:ext cx="8496720" cy="4920840"/>
          </a:xfrm>
          <a:prstGeom prst="rect">
            <a:avLst/>
          </a:prstGeom>
        </p:spPr>
        <p:txBody>
          <a:bodyPr lIns="90000" tIns="45000" rIns="90000" bIns="45000"/>
          <a:lstStyle/>
          <a:p>
            <a:pPr>
              <a:lnSpc>
                <a:spcPct val="100000"/>
              </a:lnSpc>
            </a:pPr>
            <a:endParaRPr/>
          </a:p>
          <a:p>
            <a:pPr>
              <a:lnSpc>
                <a:spcPct val="100000"/>
              </a:lnSpc>
              <a:buFont typeface="Arial"/>
              <a:buChar char="•"/>
            </a:pPr>
            <a:r>
              <a:rPr lang="en-US" sz="1600">
                <a:solidFill>
                  <a:srgbClr val="000000"/>
                </a:solidFill>
                <a:latin typeface="Calibri"/>
              </a:rPr>
              <a:t>Build your app, and Xcode launches it and immediately starts a debugging session. If you are running an iOS app, Xcode launches it either in iOS Simulator or on an iOS device connected to your Mac. If you are running a Mac app, Xcode launches it directly on your Mac.</a:t>
            </a:r>
            <a:endParaRPr/>
          </a:p>
          <a:p>
            <a:pPr>
              <a:lnSpc>
                <a:spcPct val="100000"/>
              </a:lnSpc>
            </a:pPr>
            <a:endParaRPr/>
          </a:p>
          <a:p>
            <a:pPr>
              <a:lnSpc>
                <a:spcPct val="100000"/>
              </a:lnSpc>
            </a:pPr>
            <a:endParaRPr/>
          </a:p>
        </p:txBody>
      </p:sp>
      <p:pic>
        <p:nvPicPr>
          <p:cNvPr id="1034" name="Picture 2"/>
          <p:cNvPicPr/>
          <p:nvPr/>
        </p:nvPicPr>
        <p:blipFill>
          <a:blip r:embed="rId3"/>
          <a:stretch>
            <a:fillRect/>
          </a:stretch>
        </p:blipFill>
        <p:spPr>
          <a:xfrm>
            <a:off x="1693440" y="1807200"/>
            <a:ext cx="7304400" cy="3714480"/>
          </a:xfrm>
          <a:prstGeom prst="rect">
            <a:avLst/>
          </a:prstGeom>
          <a:ln>
            <a:noFill/>
          </a:ln>
        </p:spPr>
      </p:pic>
    </p:spTree>
  </p:cSld>
  <p:clrMapOvr>
    <a:masterClrMapping/>
  </p:clrMapOvr>
  <p:timing>
    <p:tnLst>
      <p:par>
        <p:cTn xmlns:p14="http://schemas.microsoft.com/office/powerpoint/2010/mai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5" name="TextShape 1"/>
          <p:cNvSpPr txBox="1"/>
          <p:nvPr/>
        </p:nvSpPr>
        <p:spPr>
          <a:xfrm>
            <a:off x="117000" y="640800"/>
            <a:ext cx="8229240" cy="710640"/>
          </a:xfrm>
          <a:prstGeom prst="rect">
            <a:avLst/>
          </a:prstGeom>
        </p:spPr>
        <p:txBody>
          <a:bodyPr lIns="90000" tIns="45000" rIns="90000" bIns="45000"/>
          <a:lstStyle/>
          <a:p>
            <a:pPr>
              <a:lnSpc>
                <a:spcPct val="100000"/>
              </a:lnSpc>
            </a:pPr>
            <a:r>
              <a:rPr lang="en-US" sz="2800" b="1">
                <a:solidFill>
                  <a:srgbClr val="FFFFFF"/>
                </a:solidFill>
                <a:latin typeface="Calibri"/>
              </a:rPr>
              <a:t>Integrated Debugging</a:t>
            </a:r>
            <a:endParaRPr/>
          </a:p>
        </p:txBody>
      </p:sp>
      <p:sp>
        <p:nvSpPr>
          <p:cNvPr id="1036" name="TextShape 2"/>
          <p:cNvSpPr txBox="1"/>
          <p:nvPr/>
        </p:nvSpPr>
        <p:spPr>
          <a:xfrm>
            <a:off x="395280" y="5177520"/>
            <a:ext cx="8496720" cy="4920840"/>
          </a:xfrm>
          <a:prstGeom prst="rect">
            <a:avLst/>
          </a:prstGeom>
        </p:spPr>
        <p:txBody>
          <a:bodyPr lIns="90000" tIns="45000" rIns="90000" bIns="45000"/>
          <a:lstStyle/>
          <a:p>
            <a:pPr>
              <a:lnSpc>
                <a:spcPct val="100000"/>
              </a:lnSpc>
            </a:pPr>
            <a:endParaRPr/>
          </a:p>
          <a:p>
            <a:pPr>
              <a:lnSpc>
                <a:spcPct val="100000"/>
              </a:lnSpc>
              <a:buFont typeface="Arial"/>
              <a:buChar char="•"/>
            </a:pPr>
            <a:r>
              <a:rPr lang="en-US" sz="1600">
                <a:solidFill>
                  <a:srgbClr val="000000"/>
                </a:solidFill>
                <a:latin typeface="Calibri"/>
              </a:rPr>
              <a:t>You can debug your app directly within the source editor with graphical tools like data tips and the variables Quick Look. The debug area and the debug navigator let you carefully control the execution of your app while you examine the code.</a:t>
            </a:r>
            <a:endParaRPr/>
          </a:p>
          <a:p>
            <a:pPr>
              <a:lnSpc>
                <a:spcPct val="100000"/>
              </a:lnSpc>
            </a:pPr>
            <a:endParaRPr/>
          </a:p>
        </p:txBody>
      </p:sp>
      <p:pic>
        <p:nvPicPr>
          <p:cNvPr id="1037" name="Picture 2"/>
          <p:cNvPicPr/>
          <p:nvPr/>
        </p:nvPicPr>
        <p:blipFill>
          <a:blip r:embed="rId3"/>
          <a:stretch>
            <a:fillRect/>
          </a:stretch>
        </p:blipFill>
        <p:spPr>
          <a:xfrm>
            <a:off x="899640" y="1615680"/>
            <a:ext cx="7770600" cy="3764520"/>
          </a:xfrm>
          <a:prstGeom prst="rect">
            <a:avLst/>
          </a:prstGeom>
          <a:ln>
            <a:noFill/>
          </a:ln>
        </p:spPr>
      </p:pic>
    </p:spTree>
  </p:cSld>
  <p:clrMapOvr>
    <a:masterClrMapping/>
  </p:clrMapOvr>
  <p:timing>
    <p:tnLst>
      <p:par>
        <p:cTn xmlns:p14="http://schemas.microsoft.com/office/powerpoint/2010/mai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8" name="TextShape 1"/>
          <p:cNvSpPr txBox="1"/>
          <p:nvPr/>
        </p:nvSpPr>
        <p:spPr>
          <a:xfrm>
            <a:off x="108360" y="623520"/>
            <a:ext cx="8229240" cy="710640"/>
          </a:xfrm>
          <a:prstGeom prst="rect">
            <a:avLst/>
          </a:prstGeom>
        </p:spPr>
        <p:txBody>
          <a:bodyPr lIns="90000" tIns="45000" rIns="90000" bIns="45000"/>
          <a:lstStyle/>
          <a:p>
            <a:pPr>
              <a:lnSpc>
                <a:spcPct val="100000"/>
              </a:lnSpc>
            </a:pPr>
            <a:r>
              <a:rPr lang="en-US" sz="2800" b="1">
                <a:solidFill>
                  <a:srgbClr val="FFFFFF"/>
                </a:solidFill>
                <a:latin typeface="Calibri"/>
              </a:rPr>
              <a:t>Integrated Debugging</a:t>
            </a:r>
            <a:endParaRPr/>
          </a:p>
        </p:txBody>
      </p:sp>
      <p:sp>
        <p:nvSpPr>
          <p:cNvPr id="1039" name="TextShape 2"/>
          <p:cNvSpPr txBox="1"/>
          <p:nvPr/>
        </p:nvSpPr>
        <p:spPr>
          <a:xfrm>
            <a:off x="395280" y="4944600"/>
            <a:ext cx="8496720" cy="4920840"/>
          </a:xfrm>
          <a:prstGeom prst="rect">
            <a:avLst/>
          </a:prstGeom>
        </p:spPr>
        <p:txBody>
          <a:bodyPr lIns="90000" tIns="45000" rIns="90000" bIns="45000"/>
          <a:lstStyle/>
          <a:p>
            <a:pPr>
              <a:lnSpc>
                <a:spcPct val="100000"/>
              </a:lnSpc>
            </a:pPr>
            <a:endParaRPr/>
          </a:p>
          <a:p>
            <a:pPr>
              <a:lnSpc>
                <a:spcPct val="100000"/>
              </a:lnSpc>
              <a:buFont typeface="Arial"/>
              <a:buChar char="•"/>
            </a:pPr>
            <a:r>
              <a:rPr lang="en-US" sz="1600">
                <a:solidFill>
                  <a:srgbClr val="000000"/>
                </a:solidFill>
                <a:latin typeface="Calibri"/>
              </a:rPr>
              <a:t>Debug gauges display your app’s resource consumption to help you identify problems before your users do.</a:t>
            </a:r>
            <a:endParaRPr/>
          </a:p>
        </p:txBody>
      </p:sp>
      <p:pic>
        <p:nvPicPr>
          <p:cNvPr id="1040" name="Picture 2"/>
          <p:cNvPicPr/>
          <p:nvPr/>
        </p:nvPicPr>
        <p:blipFill>
          <a:blip r:embed="rId3"/>
          <a:stretch>
            <a:fillRect/>
          </a:stretch>
        </p:blipFill>
        <p:spPr>
          <a:xfrm>
            <a:off x="1242000" y="1202040"/>
            <a:ext cx="6552720" cy="3960720"/>
          </a:xfrm>
          <a:prstGeom prst="rect">
            <a:avLst/>
          </a:prstGeom>
          <a:ln>
            <a:noFill/>
          </a:ln>
        </p:spPr>
      </p:pic>
    </p:spTree>
  </p:cSld>
  <p:clrMapOvr>
    <a:masterClrMapping/>
  </p:clrMapOvr>
  <p:timing>
    <p:tnLst>
      <p:par>
        <p:cTn xmlns:p14="http://schemas.microsoft.com/office/powerpoint/2010/mai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1" name="TextShape 1"/>
          <p:cNvSpPr txBox="1"/>
          <p:nvPr/>
        </p:nvSpPr>
        <p:spPr>
          <a:xfrm>
            <a:off x="110880" y="504720"/>
            <a:ext cx="8178480" cy="639360"/>
          </a:xfrm>
          <a:prstGeom prst="rect">
            <a:avLst/>
          </a:prstGeom>
        </p:spPr>
        <p:txBody>
          <a:bodyPr lIns="90000" tIns="45000" rIns="90000" bIns="45000"/>
          <a:lstStyle/>
          <a:p>
            <a:pPr>
              <a:lnSpc>
                <a:spcPct val="100000"/>
              </a:lnSpc>
            </a:pPr>
            <a:r>
              <a:rPr lang="en-US" sz="2800" b="1">
                <a:solidFill>
                  <a:srgbClr val="FFFFFF"/>
                </a:solidFill>
                <a:latin typeface="Calibri"/>
              </a:rPr>
              <a:t>Unit Testing and Continuous Integrations</a:t>
            </a:r>
            <a:endParaRPr/>
          </a:p>
        </p:txBody>
      </p:sp>
      <p:sp>
        <p:nvSpPr>
          <p:cNvPr id="1042" name="TextShape 2"/>
          <p:cNvSpPr txBox="1"/>
          <p:nvPr/>
        </p:nvSpPr>
        <p:spPr>
          <a:xfrm>
            <a:off x="251280" y="1649880"/>
            <a:ext cx="3224520" cy="4920840"/>
          </a:xfrm>
          <a:prstGeom prst="rect">
            <a:avLst/>
          </a:prstGeom>
        </p:spPr>
        <p:txBody>
          <a:bodyPr lIns="90000" tIns="45000" rIns="90000" bIns="45000"/>
          <a:lstStyle/>
          <a:p>
            <a:pPr>
              <a:lnSpc>
                <a:spcPct val="100000"/>
              </a:lnSpc>
            </a:pPr>
            <a:endParaRPr/>
          </a:p>
          <a:p>
            <a:pPr>
              <a:lnSpc>
                <a:spcPct val="100000"/>
              </a:lnSpc>
              <a:buFont typeface="Arial"/>
              <a:buChar char="•"/>
            </a:pPr>
            <a:r>
              <a:rPr lang="en-US" sz="1600">
                <a:solidFill>
                  <a:srgbClr val="000000"/>
                </a:solidFill>
                <a:latin typeface="Calibri"/>
              </a:rPr>
              <a:t>You can use the Xcode service, available in OS X Server, to automate the execution of unit tests. From Xcode on your development Mac, you create bots that run on a separate server to execute your unit tests either periodically or on every source code commit.</a:t>
            </a:r>
            <a:endParaRPr/>
          </a:p>
          <a:p>
            <a:pPr>
              <a:lnSpc>
                <a:spcPct val="100000"/>
              </a:lnSpc>
            </a:pPr>
            <a:endParaRPr/>
          </a:p>
        </p:txBody>
      </p:sp>
      <p:pic>
        <p:nvPicPr>
          <p:cNvPr id="1043" name="Picture 2"/>
          <p:cNvPicPr/>
          <p:nvPr/>
        </p:nvPicPr>
        <p:blipFill>
          <a:blip r:embed="rId3"/>
          <a:stretch>
            <a:fillRect/>
          </a:stretch>
        </p:blipFill>
        <p:spPr>
          <a:xfrm>
            <a:off x="3467160" y="1226160"/>
            <a:ext cx="5676480" cy="3508560"/>
          </a:xfrm>
          <a:prstGeom prst="rect">
            <a:avLst/>
          </a:prstGeom>
          <a:ln>
            <a:noFill/>
          </a:ln>
        </p:spPr>
      </p:pic>
      <p:sp>
        <p:nvSpPr>
          <p:cNvPr id="1044" name="CustomShape 3"/>
          <p:cNvSpPr/>
          <p:nvPr/>
        </p:nvSpPr>
        <p:spPr>
          <a:xfrm>
            <a:off x="500400" y="5071680"/>
            <a:ext cx="8246520" cy="577080"/>
          </a:xfrm>
          <a:prstGeom prst="rect">
            <a:avLst/>
          </a:prstGeom>
          <a:noFill/>
          <a:ln>
            <a:noFill/>
          </a:ln>
        </p:spPr>
        <p:txBody>
          <a:bodyPr lIns="90000" tIns="45000" rIns="90000" bIns="45000"/>
          <a:lstStyle/>
          <a:p>
            <a:pPr>
              <a:lnSpc>
                <a:spcPct val="100000"/>
              </a:lnSpc>
              <a:buFont typeface="Arial"/>
              <a:buChar char="•"/>
            </a:pPr>
            <a:r>
              <a:rPr lang="en-US" sz="1600">
                <a:solidFill>
                  <a:srgbClr val="000000"/>
                </a:solidFill>
                <a:latin typeface="Calibri"/>
              </a:rPr>
              <a:t>In addition to running unit tests, bots automatically perform static analysis on your code, build your app, and archive it for distribution to testers or the App Store. </a:t>
            </a:r>
            <a:endParaRPr/>
          </a:p>
        </p:txBody>
      </p:sp>
    </p:spTree>
  </p:cSld>
  <p:clrMapOvr>
    <a:masterClrMapping/>
  </p:clrMapOvr>
  <p:timing>
    <p:tnLst>
      <p:par>
        <p:cTn xmlns:p14="http://schemas.microsoft.com/office/powerpoint/2010/mai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51</TotalTime>
  <Words>4182</Words>
  <Application>Microsoft Macintosh PowerPoint</Application>
  <PresentationFormat>On-screen Show (4:3)</PresentationFormat>
  <Paragraphs>283</Paragraphs>
  <Slides>52</Slides>
  <Notes>12</Notes>
  <HiddenSlides>0</HiddenSlides>
  <MMClips>0</MMClips>
  <ScaleCrop>false</ScaleCrop>
  <HeadingPairs>
    <vt:vector size="4" baseType="variant">
      <vt:variant>
        <vt:lpstr>Theme</vt:lpstr>
      </vt:variant>
      <vt:variant>
        <vt:i4>25</vt:i4>
      </vt:variant>
      <vt:variant>
        <vt:lpstr>Slide Titles</vt:lpstr>
      </vt:variant>
      <vt:variant>
        <vt:i4>52</vt:i4>
      </vt:variant>
    </vt:vector>
  </HeadingPairs>
  <TitlesOfParts>
    <vt:vector size="77" baseType="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Vyacheslav Kormushkin</cp:lastModifiedBy>
  <cp:revision>5</cp:revision>
  <dcterms:modified xsi:type="dcterms:W3CDTF">2014-10-14T09:06:24Z</dcterms:modified>
</cp:coreProperties>
</file>